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Archivo Black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Montserrat Classic Bold" panose="020B0604020202020204" charset="0"/>
      <p:regular r:id="rId16"/>
    </p:embeddedFont>
    <p:embeddedFont>
      <p:font typeface="Montserrat Light" panose="020B0604020202020204" charset="0"/>
      <p:regular r:id="rId17"/>
    </p:embeddedFont>
    <p:embeddedFont>
      <p:font typeface="Montserrat Light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jpe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jpeg"/><Relationship Id="rId7" Type="http://schemas.openxmlformats.org/officeDocument/2006/relationships/image" Target="../media/image12.sv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10" Type="http://schemas.openxmlformats.org/officeDocument/2006/relationships/image" Target="../media/image15.jpe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image" Target="../media/image20.jpeg"/><Relationship Id="rId7" Type="http://schemas.openxmlformats.org/officeDocument/2006/relationships/image" Target="../media/image23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10" Type="http://schemas.openxmlformats.org/officeDocument/2006/relationships/image" Target="../media/image26.png"/><Relationship Id="rId4" Type="http://schemas.openxmlformats.org/officeDocument/2006/relationships/image" Target="../media/image7.jpeg"/><Relationship Id="rId9" Type="http://schemas.openxmlformats.org/officeDocument/2006/relationships/image" Target="../media/image2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b="-18555"/>
            </a:stretch>
          </a:blipFill>
        </p:spPr>
      </p:sp>
      <p:sp>
        <p:nvSpPr>
          <p:cNvPr id="3" name="Freeform 3"/>
          <p:cNvSpPr/>
          <p:nvPr/>
        </p:nvSpPr>
        <p:spPr>
          <a:xfrm rot="-4521330">
            <a:off x="4522202" y="1734737"/>
            <a:ext cx="14167639" cy="7119239"/>
          </a:xfrm>
          <a:custGeom>
            <a:avLst/>
            <a:gdLst/>
            <a:ahLst/>
            <a:cxnLst/>
            <a:rect l="l" t="t" r="r" b="b"/>
            <a:pathLst>
              <a:path w="14167639" h="7119239">
                <a:moveTo>
                  <a:pt x="0" y="0"/>
                </a:moveTo>
                <a:lnTo>
                  <a:pt x="14167639" y="0"/>
                </a:lnTo>
                <a:lnTo>
                  <a:pt x="14167639" y="7119238"/>
                </a:lnTo>
                <a:lnTo>
                  <a:pt x="0" y="71192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9589607" y="0"/>
            <a:ext cx="8698393" cy="10400373"/>
            <a:chOff x="0" y="0"/>
            <a:chExt cx="8603361" cy="10286746"/>
          </a:xfrm>
        </p:grpSpPr>
        <p:sp>
          <p:nvSpPr>
            <p:cNvPr id="5" name="Freeform 5"/>
            <p:cNvSpPr/>
            <p:nvPr/>
          </p:nvSpPr>
          <p:spPr>
            <a:xfrm>
              <a:off x="-2794" y="-127"/>
              <a:ext cx="8606155" cy="10286873"/>
            </a:xfrm>
            <a:custGeom>
              <a:avLst/>
              <a:gdLst/>
              <a:ahLst/>
              <a:cxnLst/>
              <a:rect l="l" t="t" r="r" b="b"/>
              <a:pathLst>
                <a:path w="8606155" h="10286873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4"/>
              <a:stretch>
                <a:fillRect l="-114498" t="-230" r="-2201" b="-20632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1219200" y="3349077"/>
            <a:ext cx="16001999" cy="3588846"/>
            <a:chOff x="0" y="0"/>
            <a:chExt cx="2608713" cy="94521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608713" cy="945211"/>
            </a:xfrm>
            <a:custGeom>
              <a:avLst/>
              <a:gdLst/>
              <a:ahLst/>
              <a:cxnLst/>
              <a:rect l="l" t="t" r="r" b="b"/>
              <a:pathLst>
                <a:path w="2608713" h="945211">
                  <a:moveTo>
                    <a:pt x="0" y="0"/>
                  </a:moveTo>
                  <a:lnTo>
                    <a:pt x="2608713" y="0"/>
                  </a:lnTo>
                  <a:lnTo>
                    <a:pt x="2608713" y="945211"/>
                  </a:lnTo>
                  <a:lnTo>
                    <a:pt x="0" y="94521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2608713" cy="9642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4191521" y="6937923"/>
            <a:ext cx="9904959" cy="680751"/>
          </a:xfrm>
          <a:custGeom>
            <a:avLst/>
            <a:gdLst/>
            <a:ahLst/>
            <a:cxnLst/>
            <a:rect l="l" t="t" r="r" b="b"/>
            <a:pathLst>
              <a:path w="9904959" h="680751">
                <a:moveTo>
                  <a:pt x="0" y="0"/>
                </a:moveTo>
                <a:lnTo>
                  <a:pt x="9904958" y="0"/>
                </a:lnTo>
                <a:lnTo>
                  <a:pt x="9904958" y="680752"/>
                </a:lnTo>
                <a:lnTo>
                  <a:pt x="0" y="6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87363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2419979" y="4134219"/>
            <a:ext cx="13448042" cy="1809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740"/>
              </a:lnSpc>
            </a:pPr>
            <a:r>
              <a:rPr lang="en-US" sz="10529">
                <a:solidFill>
                  <a:srgbClr val="000000"/>
                </a:solidFill>
                <a:latin typeface="Archivo Black"/>
              </a:rPr>
              <a:t>PROJECT</a:t>
            </a:r>
          </a:p>
        </p:txBody>
      </p:sp>
      <p:sp>
        <p:nvSpPr>
          <p:cNvPr id="11" name="Freeform 11"/>
          <p:cNvSpPr/>
          <p:nvPr/>
        </p:nvSpPr>
        <p:spPr>
          <a:xfrm rot="-1393429">
            <a:off x="796574" y="206516"/>
            <a:ext cx="4723918" cy="2308815"/>
          </a:xfrm>
          <a:custGeom>
            <a:avLst/>
            <a:gdLst/>
            <a:ahLst/>
            <a:cxnLst/>
            <a:rect l="l" t="t" r="r" b="b"/>
            <a:pathLst>
              <a:path w="4723918" h="2308815">
                <a:moveTo>
                  <a:pt x="0" y="0"/>
                </a:moveTo>
                <a:lnTo>
                  <a:pt x="4723918" y="0"/>
                </a:lnTo>
                <a:lnTo>
                  <a:pt x="4723918" y="2308815"/>
                </a:lnTo>
                <a:lnTo>
                  <a:pt x="0" y="230881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2139850" y="5586966"/>
            <a:ext cx="3597907" cy="3671334"/>
          </a:xfrm>
          <a:custGeom>
            <a:avLst/>
            <a:gdLst/>
            <a:ahLst/>
            <a:cxnLst/>
            <a:rect l="l" t="t" r="r" b="b"/>
            <a:pathLst>
              <a:path w="3597907" h="3671334">
                <a:moveTo>
                  <a:pt x="0" y="0"/>
                </a:moveTo>
                <a:lnTo>
                  <a:pt x="3597907" y="0"/>
                </a:lnTo>
                <a:lnTo>
                  <a:pt x="3597907" y="3671334"/>
                </a:lnTo>
                <a:lnTo>
                  <a:pt x="0" y="367133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764344">
            <a:off x="7499531" y="-923721"/>
            <a:ext cx="1088513" cy="11908815"/>
            <a:chOff x="0" y="0"/>
            <a:chExt cx="286687" cy="31364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6687" cy="3136478"/>
            </a:xfrm>
            <a:custGeom>
              <a:avLst/>
              <a:gdLst/>
              <a:ahLst/>
              <a:cxnLst/>
              <a:rect l="l" t="t" r="r" b="b"/>
              <a:pathLst>
                <a:path w="286687" h="3136478">
                  <a:moveTo>
                    <a:pt x="0" y="0"/>
                  </a:moveTo>
                  <a:lnTo>
                    <a:pt x="286687" y="0"/>
                  </a:lnTo>
                  <a:lnTo>
                    <a:pt x="286687" y="3136478"/>
                  </a:lnTo>
                  <a:lnTo>
                    <a:pt x="0" y="3136478"/>
                  </a:lnTo>
                  <a:close/>
                </a:path>
              </a:pathLst>
            </a:custGeom>
            <a:gradFill rotWithShape="1">
              <a:gsLst>
                <a:gs pos="0">
                  <a:srgbClr val="696969">
                    <a:alpha val="41040"/>
                  </a:srgbClr>
                </a:gs>
                <a:gs pos="33333">
                  <a:srgbClr val="B4B4B4">
                    <a:alpha val="47025"/>
                  </a:srgbClr>
                </a:gs>
                <a:gs pos="66667">
                  <a:srgbClr val="EEEEEE">
                    <a:alpha val="40185"/>
                  </a:srgbClr>
                </a:gs>
                <a:gs pos="100000">
                  <a:srgbClr val="FBFBFB">
                    <a:alpha val="1254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286687" cy="31555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2918" y="0"/>
            <a:ext cx="8585708" cy="10287000"/>
            <a:chOff x="0" y="0"/>
            <a:chExt cx="8585708" cy="10287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585708" cy="10287000"/>
            </a:xfrm>
            <a:custGeom>
              <a:avLst/>
              <a:gdLst/>
              <a:ahLst/>
              <a:cxnLst/>
              <a:rect l="l" t="t" r="r" b="b"/>
              <a:pathLst>
                <a:path w="8585708" h="10287000">
                  <a:moveTo>
                    <a:pt x="8585708" y="762"/>
                  </a:moveTo>
                  <a:cubicBezTo>
                    <a:pt x="8581644" y="20447"/>
                    <a:pt x="8577961" y="40132"/>
                    <a:pt x="8573515" y="59690"/>
                  </a:cubicBezTo>
                  <a:cubicBezTo>
                    <a:pt x="8478139" y="485521"/>
                    <a:pt x="8382635" y="911225"/>
                    <a:pt x="8287258" y="1337056"/>
                  </a:cubicBezTo>
                  <a:cubicBezTo>
                    <a:pt x="8146288" y="1966722"/>
                    <a:pt x="8005699" y="2596388"/>
                    <a:pt x="7864601" y="3225927"/>
                  </a:cubicBezTo>
                  <a:cubicBezTo>
                    <a:pt x="7691247" y="3999103"/>
                    <a:pt x="7517384" y="4772152"/>
                    <a:pt x="7344028" y="5545328"/>
                  </a:cubicBezTo>
                  <a:cubicBezTo>
                    <a:pt x="7194676" y="6211443"/>
                    <a:pt x="7045578" y="6877558"/>
                    <a:pt x="6896353" y="7543800"/>
                  </a:cubicBezTo>
                  <a:cubicBezTo>
                    <a:pt x="6765289" y="8129016"/>
                    <a:pt x="6634480" y="8714105"/>
                    <a:pt x="6503162" y="9299194"/>
                  </a:cubicBezTo>
                  <a:cubicBezTo>
                    <a:pt x="6429375" y="9628251"/>
                    <a:pt x="6354953" y="9957181"/>
                    <a:pt x="6280785" y="10286238"/>
                  </a:cubicBezTo>
                  <a:cubicBezTo>
                    <a:pt x="4199382" y="10286238"/>
                    <a:pt x="2118106" y="10286111"/>
                    <a:pt x="36830" y="10287000"/>
                  </a:cubicBezTo>
                  <a:cubicBezTo>
                    <a:pt x="6731" y="10287000"/>
                    <a:pt x="0" y="10280269"/>
                    <a:pt x="0" y="10250043"/>
                  </a:cubicBezTo>
                  <a:cubicBezTo>
                    <a:pt x="762" y="6845681"/>
                    <a:pt x="762" y="3441319"/>
                    <a:pt x="0" y="36957"/>
                  </a:cubicBezTo>
                  <a:cubicBezTo>
                    <a:pt x="0" y="6731"/>
                    <a:pt x="6731" y="0"/>
                    <a:pt x="36830" y="0"/>
                  </a:cubicBezTo>
                  <a:cubicBezTo>
                    <a:pt x="2886456" y="762"/>
                    <a:pt x="5736082" y="762"/>
                    <a:pt x="8585708" y="762"/>
                  </a:cubicBezTo>
                  <a:close/>
                </a:path>
              </a:pathLst>
            </a:custGeom>
            <a:blipFill>
              <a:blip r:embed="rId2"/>
              <a:stretch>
                <a:fillRect l="-39833" r="-39833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5683558" y="984829"/>
            <a:ext cx="9870338" cy="8273471"/>
            <a:chOff x="0" y="0"/>
            <a:chExt cx="2599595" cy="217902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599595" cy="2179021"/>
            </a:xfrm>
            <a:custGeom>
              <a:avLst/>
              <a:gdLst/>
              <a:ahLst/>
              <a:cxnLst/>
              <a:rect l="l" t="t" r="r" b="b"/>
              <a:pathLst>
                <a:path w="2599595" h="2179021">
                  <a:moveTo>
                    <a:pt x="20393" y="0"/>
                  </a:moveTo>
                  <a:lnTo>
                    <a:pt x="2579202" y="0"/>
                  </a:lnTo>
                  <a:cubicBezTo>
                    <a:pt x="2584610" y="0"/>
                    <a:pt x="2589798" y="2149"/>
                    <a:pt x="2593622" y="5973"/>
                  </a:cubicBezTo>
                  <a:cubicBezTo>
                    <a:pt x="2597447" y="9798"/>
                    <a:pt x="2599595" y="14985"/>
                    <a:pt x="2599595" y="20393"/>
                  </a:cubicBezTo>
                  <a:lnTo>
                    <a:pt x="2599595" y="2158628"/>
                  </a:lnTo>
                  <a:cubicBezTo>
                    <a:pt x="2599595" y="2164037"/>
                    <a:pt x="2597447" y="2169224"/>
                    <a:pt x="2593622" y="2173048"/>
                  </a:cubicBezTo>
                  <a:cubicBezTo>
                    <a:pt x="2589798" y="2176873"/>
                    <a:pt x="2584610" y="2179021"/>
                    <a:pt x="2579202" y="2179021"/>
                  </a:cubicBezTo>
                  <a:lnTo>
                    <a:pt x="20393" y="2179021"/>
                  </a:lnTo>
                  <a:cubicBezTo>
                    <a:pt x="14985" y="2179021"/>
                    <a:pt x="9798" y="2176873"/>
                    <a:pt x="5973" y="2173048"/>
                  </a:cubicBezTo>
                  <a:cubicBezTo>
                    <a:pt x="2149" y="2169224"/>
                    <a:pt x="0" y="2164037"/>
                    <a:pt x="0" y="2158628"/>
                  </a:cubicBezTo>
                  <a:lnTo>
                    <a:pt x="0" y="20393"/>
                  </a:lnTo>
                  <a:cubicBezTo>
                    <a:pt x="0" y="14985"/>
                    <a:pt x="2149" y="9798"/>
                    <a:pt x="5973" y="5973"/>
                  </a:cubicBezTo>
                  <a:cubicBezTo>
                    <a:pt x="9798" y="2149"/>
                    <a:pt x="14985" y="0"/>
                    <a:pt x="20393" y="0"/>
                  </a:cubicBezTo>
                  <a:close/>
                </a:path>
              </a:pathLst>
            </a:custGeom>
            <a:solidFill>
              <a:srgbClr val="FFFFFF">
                <a:alpha val="58824"/>
              </a:srgbClr>
            </a:solidFill>
            <a:ln w="38100" cap="rnd">
              <a:solidFill>
                <a:srgbClr val="000000">
                  <a:alpha val="58824"/>
                </a:srgbClr>
              </a:solidFill>
              <a:prstDash val="solid"/>
              <a:round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2599595" cy="21980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6997161" y="3100177"/>
            <a:ext cx="2706695" cy="2696122"/>
            <a:chOff x="0" y="0"/>
            <a:chExt cx="6502400" cy="6477000"/>
          </a:xfrm>
        </p:grpSpPr>
        <p:sp>
          <p:nvSpPr>
            <p:cNvPr id="11" name="Freeform 11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3"/>
              <a:stretch>
                <a:fillRect l="223" r="223"/>
              </a:stretch>
            </a:blipFill>
          </p:spPr>
        </p:sp>
        <p:sp>
          <p:nvSpPr>
            <p:cNvPr id="12" name="Freeform 12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40506"/>
            </a:solidFill>
          </p:spPr>
        </p:sp>
      </p:grpSp>
      <p:sp>
        <p:nvSpPr>
          <p:cNvPr id="13" name="Freeform 13"/>
          <p:cNvSpPr/>
          <p:nvPr/>
        </p:nvSpPr>
        <p:spPr>
          <a:xfrm>
            <a:off x="9915711" y="4070929"/>
            <a:ext cx="399176" cy="399176"/>
          </a:xfrm>
          <a:custGeom>
            <a:avLst/>
            <a:gdLst/>
            <a:ahLst/>
            <a:cxnLst/>
            <a:rect l="l" t="t" r="r" b="b"/>
            <a:pathLst>
              <a:path w="399176" h="399176">
                <a:moveTo>
                  <a:pt x="0" y="0"/>
                </a:moveTo>
                <a:lnTo>
                  <a:pt x="399176" y="0"/>
                </a:lnTo>
                <a:lnTo>
                  <a:pt x="399176" y="399175"/>
                </a:lnTo>
                <a:lnTo>
                  <a:pt x="0" y="3991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9915711" y="4631511"/>
            <a:ext cx="399176" cy="399176"/>
          </a:xfrm>
          <a:custGeom>
            <a:avLst/>
            <a:gdLst/>
            <a:ahLst/>
            <a:cxnLst/>
            <a:rect l="l" t="t" r="r" b="b"/>
            <a:pathLst>
              <a:path w="399176" h="399176">
                <a:moveTo>
                  <a:pt x="0" y="0"/>
                </a:moveTo>
                <a:lnTo>
                  <a:pt x="399176" y="0"/>
                </a:lnTo>
                <a:lnTo>
                  <a:pt x="399176" y="399175"/>
                </a:lnTo>
                <a:lnTo>
                  <a:pt x="0" y="39917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9915711" y="5199655"/>
            <a:ext cx="399176" cy="399176"/>
          </a:xfrm>
          <a:custGeom>
            <a:avLst/>
            <a:gdLst/>
            <a:ahLst/>
            <a:cxnLst/>
            <a:rect l="l" t="t" r="r" b="b"/>
            <a:pathLst>
              <a:path w="399176" h="399176">
                <a:moveTo>
                  <a:pt x="0" y="0"/>
                </a:moveTo>
                <a:lnTo>
                  <a:pt x="399176" y="0"/>
                </a:lnTo>
                <a:lnTo>
                  <a:pt x="399176" y="399176"/>
                </a:lnTo>
                <a:lnTo>
                  <a:pt x="0" y="39917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6997161" y="6109038"/>
            <a:ext cx="2706695" cy="2696122"/>
            <a:chOff x="0" y="0"/>
            <a:chExt cx="6502400" cy="6477000"/>
          </a:xfrm>
        </p:grpSpPr>
        <p:sp>
          <p:nvSpPr>
            <p:cNvPr id="17" name="Freeform 17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10"/>
              <a:stretch>
                <a:fillRect l="-24642" r="-24642"/>
              </a:stretch>
            </a:blipFill>
          </p:spPr>
        </p:sp>
        <p:sp>
          <p:nvSpPr>
            <p:cNvPr id="18" name="Freeform 18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40506"/>
            </a:solidFill>
          </p:spPr>
        </p:sp>
      </p:grpSp>
      <p:sp>
        <p:nvSpPr>
          <p:cNvPr id="19" name="Freeform 19"/>
          <p:cNvSpPr/>
          <p:nvPr/>
        </p:nvSpPr>
        <p:spPr>
          <a:xfrm>
            <a:off x="9915711" y="7079789"/>
            <a:ext cx="399176" cy="399176"/>
          </a:xfrm>
          <a:custGeom>
            <a:avLst/>
            <a:gdLst/>
            <a:ahLst/>
            <a:cxnLst/>
            <a:rect l="l" t="t" r="r" b="b"/>
            <a:pathLst>
              <a:path w="399176" h="399176">
                <a:moveTo>
                  <a:pt x="0" y="0"/>
                </a:moveTo>
                <a:lnTo>
                  <a:pt x="399176" y="0"/>
                </a:lnTo>
                <a:lnTo>
                  <a:pt x="399176" y="399176"/>
                </a:lnTo>
                <a:lnTo>
                  <a:pt x="0" y="3991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9915711" y="7640372"/>
            <a:ext cx="399176" cy="399176"/>
          </a:xfrm>
          <a:custGeom>
            <a:avLst/>
            <a:gdLst/>
            <a:ahLst/>
            <a:cxnLst/>
            <a:rect l="l" t="t" r="r" b="b"/>
            <a:pathLst>
              <a:path w="399176" h="399176">
                <a:moveTo>
                  <a:pt x="0" y="0"/>
                </a:moveTo>
                <a:lnTo>
                  <a:pt x="399176" y="0"/>
                </a:lnTo>
                <a:lnTo>
                  <a:pt x="399176" y="399175"/>
                </a:lnTo>
                <a:lnTo>
                  <a:pt x="0" y="39917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9915711" y="8208516"/>
            <a:ext cx="399176" cy="399176"/>
          </a:xfrm>
          <a:custGeom>
            <a:avLst/>
            <a:gdLst/>
            <a:ahLst/>
            <a:cxnLst/>
            <a:rect l="l" t="t" r="r" b="b"/>
            <a:pathLst>
              <a:path w="399176" h="399176">
                <a:moveTo>
                  <a:pt x="0" y="0"/>
                </a:moveTo>
                <a:lnTo>
                  <a:pt x="399176" y="0"/>
                </a:lnTo>
                <a:lnTo>
                  <a:pt x="399176" y="399176"/>
                </a:lnTo>
                <a:lnTo>
                  <a:pt x="0" y="39917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2" name="TextBox 22"/>
          <p:cNvSpPr txBox="1"/>
          <p:nvPr/>
        </p:nvSpPr>
        <p:spPr>
          <a:xfrm>
            <a:off x="7991617" y="1593771"/>
            <a:ext cx="4921232" cy="8983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91"/>
              </a:lnSpc>
              <a:spcBef>
                <a:spcPct val="0"/>
              </a:spcBef>
            </a:pPr>
            <a:r>
              <a:rPr lang="en-US" sz="5283" u="none" strike="noStrike" spc="184">
                <a:solidFill>
                  <a:srgbClr val="010101"/>
                </a:solidFill>
                <a:latin typeface="Archivo Black"/>
              </a:rPr>
              <a:t>OUR TEAM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915711" y="3054138"/>
            <a:ext cx="2706695" cy="414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8"/>
              </a:lnSpc>
            </a:pPr>
            <a:r>
              <a:rPr lang="en-US" sz="2416" spc="-48">
                <a:solidFill>
                  <a:srgbClr val="010101"/>
                </a:solidFill>
                <a:latin typeface="Montserrat Light Bold"/>
              </a:rPr>
              <a:t>Aaron Loeb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942142" y="3561912"/>
            <a:ext cx="4069598" cy="3375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31"/>
              </a:lnSpc>
            </a:pPr>
            <a:r>
              <a:rPr lang="en-US" sz="2053" spc="16">
                <a:solidFill>
                  <a:srgbClr val="010101"/>
                </a:solidFill>
                <a:latin typeface="Montserrat Light"/>
              </a:rPr>
              <a:t>Ceo Of Ingoude Company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452233" y="4602936"/>
            <a:ext cx="3788059" cy="3432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856"/>
              </a:lnSpc>
              <a:spcBef>
                <a:spcPct val="0"/>
              </a:spcBef>
            </a:pPr>
            <a:r>
              <a:rPr lang="en-US" sz="2069" u="none" strike="noStrike">
                <a:solidFill>
                  <a:srgbClr val="000000"/>
                </a:solidFill>
                <a:latin typeface="Montserrat Light"/>
              </a:rPr>
              <a:t>www.reallygreatsite.com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452233" y="5226561"/>
            <a:ext cx="3788059" cy="3432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856"/>
              </a:lnSpc>
              <a:spcBef>
                <a:spcPct val="0"/>
              </a:spcBef>
            </a:pPr>
            <a:r>
              <a:rPr lang="en-US" sz="2069">
                <a:solidFill>
                  <a:srgbClr val="000000"/>
                </a:solidFill>
                <a:latin typeface="Montserrat Light"/>
              </a:rPr>
              <a:t>123 Anywhere St., Any City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0452233" y="4082534"/>
            <a:ext cx="3559508" cy="3432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856"/>
              </a:lnSpc>
              <a:spcBef>
                <a:spcPct val="0"/>
              </a:spcBef>
            </a:pPr>
            <a:r>
              <a:rPr lang="en-US" sz="2069">
                <a:solidFill>
                  <a:srgbClr val="000000"/>
                </a:solidFill>
                <a:latin typeface="Montserrat Light"/>
              </a:rPr>
              <a:t>+123-456-7890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915711" y="6062999"/>
            <a:ext cx="2706695" cy="414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8"/>
              </a:lnSpc>
            </a:pPr>
            <a:r>
              <a:rPr lang="en-US" sz="2416">
                <a:solidFill>
                  <a:srgbClr val="010101"/>
                </a:solidFill>
                <a:latin typeface="Montserrat Light Bold"/>
              </a:rPr>
              <a:t>Dani Martinez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942142" y="6570773"/>
            <a:ext cx="4069598" cy="3375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31"/>
              </a:lnSpc>
            </a:pPr>
            <a:r>
              <a:rPr lang="en-US" sz="2053" spc="16">
                <a:solidFill>
                  <a:srgbClr val="010101"/>
                </a:solidFill>
                <a:latin typeface="Montserrat Light"/>
              </a:rPr>
              <a:t>Ceo Of Ingoude Company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452233" y="7611797"/>
            <a:ext cx="3788059" cy="3432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856"/>
              </a:lnSpc>
              <a:spcBef>
                <a:spcPct val="0"/>
              </a:spcBef>
            </a:pPr>
            <a:r>
              <a:rPr lang="en-US" sz="2069" u="none" strike="noStrike">
                <a:solidFill>
                  <a:srgbClr val="000000"/>
                </a:solidFill>
                <a:latin typeface="Montserrat Light"/>
              </a:rPr>
              <a:t>www.reallygreatsite.com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0452233" y="8235422"/>
            <a:ext cx="3788059" cy="3432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856"/>
              </a:lnSpc>
              <a:spcBef>
                <a:spcPct val="0"/>
              </a:spcBef>
            </a:pPr>
            <a:r>
              <a:rPr lang="en-US" sz="2069">
                <a:solidFill>
                  <a:srgbClr val="000000"/>
                </a:solidFill>
                <a:latin typeface="Montserrat Light"/>
              </a:rPr>
              <a:t>123 Anywhere St., Any City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0452233" y="7091394"/>
            <a:ext cx="3559508" cy="3432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856"/>
              </a:lnSpc>
              <a:spcBef>
                <a:spcPct val="0"/>
              </a:spcBef>
            </a:pPr>
            <a:r>
              <a:rPr lang="en-US" sz="2069">
                <a:solidFill>
                  <a:srgbClr val="000000"/>
                </a:solidFill>
                <a:latin typeface="Montserrat Light"/>
              </a:rPr>
              <a:t>+123-456-7890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 rot="5400000">
            <a:off x="8575041" y="-5224697"/>
            <a:ext cx="1088513" cy="18288000"/>
            <a:chOff x="0" y="0"/>
            <a:chExt cx="286687" cy="48165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6687" cy="4816592"/>
            </a:xfrm>
            <a:custGeom>
              <a:avLst/>
              <a:gdLst/>
              <a:ahLst/>
              <a:cxnLst/>
              <a:rect l="l" t="t" r="r" b="b"/>
              <a:pathLst>
                <a:path w="286687" h="4816592">
                  <a:moveTo>
                    <a:pt x="0" y="0"/>
                  </a:moveTo>
                  <a:lnTo>
                    <a:pt x="286687" y="0"/>
                  </a:lnTo>
                  <a:lnTo>
                    <a:pt x="286687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696969">
                    <a:alpha val="72000"/>
                  </a:srgbClr>
                </a:gs>
                <a:gs pos="33333">
                  <a:srgbClr val="B4B4B4">
                    <a:alpha val="82500"/>
                  </a:srgbClr>
                </a:gs>
                <a:gs pos="66667">
                  <a:srgbClr val="EEEEEE">
                    <a:alpha val="70500"/>
                  </a:srgbClr>
                </a:gs>
                <a:gs pos="100000">
                  <a:srgbClr val="FBFBFB">
                    <a:alpha val="22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286687" cy="4835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7900" y="-359245"/>
            <a:ext cx="18270100" cy="4165455"/>
          </a:xfrm>
          <a:custGeom>
            <a:avLst/>
            <a:gdLst/>
            <a:ahLst/>
            <a:cxnLst/>
            <a:rect l="l" t="t" r="r" b="b"/>
            <a:pathLst>
              <a:path w="18270100" h="4165455">
                <a:moveTo>
                  <a:pt x="0" y="0"/>
                </a:moveTo>
                <a:lnTo>
                  <a:pt x="18270100" y="0"/>
                </a:lnTo>
                <a:lnTo>
                  <a:pt x="18270100" y="4165455"/>
                </a:lnTo>
                <a:lnTo>
                  <a:pt x="0" y="41654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0524" b="-101973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4077378" y="156123"/>
            <a:ext cx="9904959" cy="3588846"/>
            <a:chOff x="0" y="0"/>
            <a:chExt cx="2608713" cy="94521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608713" cy="945211"/>
            </a:xfrm>
            <a:custGeom>
              <a:avLst/>
              <a:gdLst/>
              <a:ahLst/>
              <a:cxnLst/>
              <a:rect l="l" t="t" r="r" b="b"/>
              <a:pathLst>
                <a:path w="2608713" h="945211">
                  <a:moveTo>
                    <a:pt x="0" y="0"/>
                  </a:moveTo>
                  <a:lnTo>
                    <a:pt x="2608713" y="0"/>
                  </a:lnTo>
                  <a:lnTo>
                    <a:pt x="2608713" y="945211"/>
                  </a:lnTo>
                  <a:lnTo>
                    <a:pt x="0" y="94521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2608713" cy="9642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4835515" y="1014967"/>
            <a:ext cx="8388685" cy="1695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774"/>
              </a:lnSpc>
            </a:pPr>
            <a:r>
              <a:rPr lang="en-US" sz="9981" spc="978">
                <a:solidFill>
                  <a:srgbClr val="000000"/>
                </a:solidFill>
                <a:latin typeface="Archivo Black"/>
              </a:rPr>
              <a:t>CONTENT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353721" y="5126095"/>
            <a:ext cx="937219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6"/>
              </a:lnSpc>
            </a:pPr>
            <a:r>
              <a:rPr lang="en-US" sz="6071">
                <a:solidFill>
                  <a:srgbClr val="000000"/>
                </a:solidFill>
                <a:latin typeface="Montserrat Classic Bold"/>
              </a:rPr>
              <a:t>01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661006" y="7703525"/>
            <a:ext cx="5790503" cy="1023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76"/>
              </a:lnSpc>
            </a:pPr>
            <a:r>
              <a:rPr lang="en-US" sz="6069" spc="594">
                <a:solidFill>
                  <a:srgbClr val="000000"/>
                </a:solidFill>
                <a:latin typeface="Montserrat Classic Bold"/>
              </a:rPr>
              <a:t>04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812488" y="5126095"/>
            <a:ext cx="1095480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3"/>
              </a:lnSpc>
            </a:pPr>
            <a:r>
              <a:rPr lang="en-US" sz="6069">
                <a:solidFill>
                  <a:srgbClr val="000000"/>
                </a:solidFill>
                <a:latin typeface="Montserrat Classic Bold"/>
              </a:rPr>
              <a:t>02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830067" y="7703525"/>
            <a:ext cx="6076629" cy="1023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76"/>
              </a:lnSpc>
            </a:pPr>
            <a:r>
              <a:rPr lang="en-US" sz="6069" spc="594">
                <a:solidFill>
                  <a:srgbClr val="000000"/>
                </a:solidFill>
                <a:latin typeface="Montserrat Classic Bold"/>
              </a:rPr>
              <a:t>05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282826" y="5126095"/>
            <a:ext cx="1171112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3"/>
              </a:lnSpc>
            </a:pPr>
            <a:r>
              <a:rPr lang="en-US" sz="6069">
                <a:solidFill>
                  <a:srgbClr val="000000"/>
                </a:solidFill>
                <a:latin typeface="Montserrat Classic Bold"/>
              </a:rPr>
              <a:t>03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09600" y="6239834"/>
            <a:ext cx="4527725" cy="3810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24"/>
              </a:lnSpc>
            </a:pPr>
            <a:r>
              <a:rPr lang="en-US" sz="2520" dirty="0">
                <a:solidFill>
                  <a:srgbClr val="000000"/>
                </a:solidFill>
                <a:latin typeface="Montserrat Light"/>
              </a:rPr>
              <a:t>ABOUT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120313" y="6193165"/>
            <a:ext cx="4881930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4"/>
              </a:lnSpc>
            </a:pPr>
            <a:r>
              <a:rPr lang="en-US" sz="2520">
                <a:solidFill>
                  <a:srgbClr val="000000"/>
                </a:solidFill>
                <a:latin typeface="Montserrat Light"/>
              </a:rPr>
              <a:t>OUR TEAM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077789" y="6011920"/>
            <a:ext cx="5790503" cy="4184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91"/>
              </a:lnSpc>
              <a:spcBef>
                <a:spcPct val="0"/>
              </a:spcBef>
            </a:pPr>
            <a:r>
              <a:rPr lang="en-US" sz="2529" spc="247">
                <a:solidFill>
                  <a:srgbClr val="000000"/>
                </a:solidFill>
                <a:latin typeface="Montserrat Light"/>
              </a:rPr>
              <a:t>STRATEGY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185669" y="8688715"/>
            <a:ext cx="4722299" cy="4184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91"/>
              </a:lnSpc>
              <a:spcBef>
                <a:spcPct val="0"/>
              </a:spcBef>
            </a:pPr>
            <a:r>
              <a:rPr lang="en-US" sz="2529" spc="247">
                <a:solidFill>
                  <a:srgbClr val="000000"/>
                </a:solidFill>
                <a:latin typeface="Montserrat Light"/>
              </a:rPr>
              <a:t>OUR SERVICES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451510" y="8688715"/>
            <a:ext cx="6076629" cy="4184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91"/>
              </a:lnSpc>
              <a:spcBef>
                <a:spcPct val="0"/>
              </a:spcBef>
            </a:pPr>
            <a:r>
              <a:rPr lang="en-US" sz="2529" spc="247">
                <a:solidFill>
                  <a:srgbClr val="000000"/>
                </a:solidFill>
                <a:latin typeface="Montserrat Light"/>
              </a:rPr>
              <a:t>EXPERIENCE</a:t>
            </a:r>
          </a:p>
        </p:txBody>
      </p:sp>
      <p:sp>
        <p:nvSpPr>
          <p:cNvPr id="21" name="Freeform 21"/>
          <p:cNvSpPr/>
          <p:nvPr/>
        </p:nvSpPr>
        <p:spPr>
          <a:xfrm>
            <a:off x="-308005" y="7248208"/>
            <a:ext cx="2972074" cy="2957214"/>
          </a:xfrm>
          <a:custGeom>
            <a:avLst/>
            <a:gdLst/>
            <a:ahLst/>
            <a:cxnLst/>
            <a:rect l="l" t="t" r="r" b="b"/>
            <a:pathLst>
              <a:path w="2972074" h="2957214">
                <a:moveTo>
                  <a:pt x="0" y="0"/>
                </a:moveTo>
                <a:lnTo>
                  <a:pt x="2972074" y="0"/>
                </a:lnTo>
                <a:lnTo>
                  <a:pt x="2972074" y="2957213"/>
                </a:lnTo>
                <a:lnTo>
                  <a:pt x="0" y="29572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16528138" y="1723897"/>
            <a:ext cx="1889331" cy="3419603"/>
          </a:xfrm>
          <a:custGeom>
            <a:avLst/>
            <a:gdLst/>
            <a:ahLst/>
            <a:cxnLst/>
            <a:rect l="l" t="t" r="r" b="b"/>
            <a:pathLst>
              <a:path w="1889331" h="3419603">
                <a:moveTo>
                  <a:pt x="0" y="0"/>
                </a:moveTo>
                <a:lnTo>
                  <a:pt x="1889331" y="0"/>
                </a:lnTo>
                <a:lnTo>
                  <a:pt x="1889331" y="3419603"/>
                </a:lnTo>
                <a:lnTo>
                  <a:pt x="0" y="341960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115795" y="1028700"/>
            <a:ext cx="19354610" cy="2258023"/>
            <a:chOff x="0" y="0"/>
            <a:chExt cx="1876002" cy="2188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solidFill>
              <a:srgbClr val="010101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4560668" y="3550251"/>
            <a:ext cx="3314591" cy="3314591"/>
            <a:chOff x="0" y="0"/>
            <a:chExt cx="4872604" cy="487260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872609" cy="4872609"/>
            </a:xfrm>
            <a:custGeom>
              <a:avLst/>
              <a:gdLst/>
              <a:ahLst/>
              <a:cxnLst/>
              <a:rect l="l" t="t" r="r" b="b"/>
              <a:pathLst>
                <a:path w="4872609" h="4872609">
                  <a:moveTo>
                    <a:pt x="1061593" y="2436241"/>
                  </a:moveTo>
                  <a:cubicBezTo>
                    <a:pt x="1061593" y="1687957"/>
                    <a:pt x="1688084" y="1061466"/>
                    <a:pt x="2436368" y="1061466"/>
                  </a:cubicBezTo>
                  <a:cubicBezTo>
                    <a:pt x="3202051" y="1061466"/>
                    <a:pt x="3811143" y="1687957"/>
                    <a:pt x="3811143" y="2436241"/>
                  </a:cubicBezTo>
                  <a:cubicBezTo>
                    <a:pt x="3811143" y="3201924"/>
                    <a:pt x="3202051" y="3811016"/>
                    <a:pt x="2436368" y="3811016"/>
                  </a:cubicBezTo>
                  <a:cubicBezTo>
                    <a:pt x="2436368" y="4872609"/>
                    <a:pt x="2436368" y="4872609"/>
                    <a:pt x="2436368" y="4872609"/>
                  </a:cubicBezTo>
                  <a:cubicBezTo>
                    <a:pt x="3776345" y="4872609"/>
                    <a:pt x="4872609" y="3776218"/>
                    <a:pt x="4872609" y="2436368"/>
                  </a:cubicBezTo>
                  <a:cubicBezTo>
                    <a:pt x="4872609" y="1096518"/>
                    <a:pt x="3776218" y="0"/>
                    <a:pt x="2436241" y="0"/>
                  </a:cubicBezTo>
                  <a:cubicBezTo>
                    <a:pt x="1096264" y="0"/>
                    <a:pt x="0" y="1096391"/>
                    <a:pt x="0" y="2436241"/>
                  </a:cubicBezTo>
                  <a:lnTo>
                    <a:pt x="1061593" y="2436241"/>
                  </a:lnTo>
                  <a:close/>
                </a:path>
              </a:pathLst>
            </a:custGeom>
            <a:solidFill>
              <a:srgbClr val="000000">
                <a:alpha val="16863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1968274" y="3573669"/>
            <a:ext cx="3314591" cy="3326378"/>
            <a:chOff x="0" y="0"/>
            <a:chExt cx="4872604" cy="488993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72609" cy="4889881"/>
            </a:xfrm>
            <a:custGeom>
              <a:avLst/>
              <a:gdLst/>
              <a:ahLst/>
              <a:cxnLst/>
              <a:rect l="l" t="t" r="r" b="b"/>
              <a:pathLst>
                <a:path w="4872609" h="4889881">
                  <a:moveTo>
                    <a:pt x="3811016" y="2453640"/>
                  </a:moveTo>
                  <a:cubicBezTo>
                    <a:pt x="3811016" y="3201924"/>
                    <a:pt x="3201924" y="3828415"/>
                    <a:pt x="2436241" y="3828415"/>
                  </a:cubicBezTo>
                  <a:cubicBezTo>
                    <a:pt x="1687957" y="3828415"/>
                    <a:pt x="1061466" y="3201924"/>
                    <a:pt x="1061466" y="2453640"/>
                  </a:cubicBezTo>
                  <a:cubicBezTo>
                    <a:pt x="1061466" y="1687957"/>
                    <a:pt x="1687957" y="1078865"/>
                    <a:pt x="2436241" y="1078865"/>
                  </a:cubicBezTo>
                  <a:cubicBezTo>
                    <a:pt x="2436241" y="0"/>
                    <a:pt x="2436241" y="0"/>
                    <a:pt x="2436241" y="0"/>
                  </a:cubicBezTo>
                  <a:cubicBezTo>
                    <a:pt x="1096391" y="0"/>
                    <a:pt x="0" y="1096264"/>
                    <a:pt x="0" y="2453640"/>
                  </a:cubicBezTo>
                  <a:cubicBezTo>
                    <a:pt x="0" y="3793617"/>
                    <a:pt x="1096391" y="4889881"/>
                    <a:pt x="2436241" y="4889881"/>
                  </a:cubicBezTo>
                  <a:cubicBezTo>
                    <a:pt x="3776091" y="4889881"/>
                    <a:pt x="4872609" y="3793617"/>
                    <a:pt x="4872609" y="2453640"/>
                  </a:cubicBezTo>
                  <a:lnTo>
                    <a:pt x="3811016" y="2453640"/>
                  </a:lnTo>
                  <a:close/>
                </a:path>
              </a:pathLst>
            </a:custGeom>
            <a:solidFill>
              <a:srgbClr val="000000">
                <a:alpha val="16863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4535774" y="6144009"/>
            <a:ext cx="3314591" cy="3315573"/>
            <a:chOff x="0" y="0"/>
            <a:chExt cx="4872604" cy="487404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872482" cy="4874006"/>
            </a:xfrm>
            <a:custGeom>
              <a:avLst/>
              <a:gdLst/>
              <a:ahLst/>
              <a:cxnLst/>
              <a:rect l="l" t="t" r="r" b="b"/>
              <a:pathLst>
                <a:path w="4872482" h="4874006">
                  <a:moveTo>
                    <a:pt x="3811016" y="2437003"/>
                  </a:moveTo>
                  <a:cubicBezTo>
                    <a:pt x="3811016" y="3202940"/>
                    <a:pt x="3201924" y="3812159"/>
                    <a:pt x="2436241" y="3812159"/>
                  </a:cubicBezTo>
                  <a:cubicBezTo>
                    <a:pt x="1687957" y="3812159"/>
                    <a:pt x="1061466" y="3202940"/>
                    <a:pt x="1061466" y="2437003"/>
                  </a:cubicBezTo>
                  <a:cubicBezTo>
                    <a:pt x="1061466" y="1688465"/>
                    <a:pt x="1687957" y="1061847"/>
                    <a:pt x="2436241" y="1061847"/>
                  </a:cubicBezTo>
                  <a:cubicBezTo>
                    <a:pt x="2436241" y="0"/>
                    <a:pt x="2436241" y="0"/>
                    <a:pt x="2436241" y="0"/>
                  </a:cubicBezTo>
                  <a:cubicBezTo>
                    <a:pt x="1096391" y="0"/>
                    <a:pt x="0" y="1096645"/>
                    <a:pt x="0" y="2437003"/>
                  </a:cubicBezTo>
                  <a:cubicBezTo>
                    <a:pt x="0" y="3777361"/>
                    <a:pt x="1096391" y="4874006"/>
                    <a:pt x="2436241" y="4874006"/>
                  </a:cubicBezTo>
                  <a:cubicBezTo>
                    <a:pt x="3776091" y="4874006"/>
                    <a:pt x="4872482" y="3777361"/>
                    <a:pt x="4872482" y="2437003"/>
                  </a:cubicBezTo>
                  <a:lnTo>
                    <a:pt x="3811016" y="2437003"/>
                  </a:lnTo>
                  <a:close/>
                </a:path>
              </a:pathLst>
            </a:custGeom>
            <a:solidFill>
              <a:srgbClr val="000000">
                <a:alpha val="16863"/>
              </a:srgbClr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2865363" y="4424225"/>
            <a:ext cx="1520413" cy="1520413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555555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5456726" y="7051226"/>
            <a:ext cx="1522475" cy="1522475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555555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5434642" y="4424225"/>
            <a:ext cx="1566642" cy="1566642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555555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16860" y="3148979"/>
            <a:ext cx="5689104" cy="275488"/>
            <a:chOff x="0" y="0"/>
            <a:chExt cx="4519796" cy="21886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519796" cy="218865"/>
            </a:xfrm>
            <a:custGeom>
              <a:avLst/>
              <a:gdLst/>
              <a:ahLst/>
              <a:cxnLst/>
              <a:rect l="l" t="t" r="r" b="b"/>
              <a:pathLst>
                <a:path w="4519796" h="218865">
                  <a:moveTo>
                    <a:pt x="4316596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4519796" y="218865"/>
                  </a:lnTo>
                  <a:lnTo>
                    <a:pt x="4316596" y="0"/>
                  </a:lnTo>
                  <a:close/>
                </a:path>
              </a:pathLst>
            </a:custGeom>
            <a:solidFill>
              <a:srgbClr val="727070"/>
            </a:solidFill>
            <a:ln cap="sq">
              <a:noFill/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101600" y="-19050"/>
              <a:ext cx="4316596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2085550" y="-131220"/>
            <a:ext cx="9534019" cy="1112295"/>
            <a:chOff x="0" y="0"/>
            <a:chExt cx="1876002" cy="218865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solidFill>
              <a:srgbClr val="363636"/>
            </a:solidFill>
            <a:ln cap="sq">
              <a:noFill/>
              <a:prstDash val="solid"/>
              <a:miter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7" name="AutoShape 27"/>
          <p:cNvSpPr/>
          <p:nvPr/>
        </p:nvSpPr>
        <p:spPr>
          <a:xfrm>
            <a:off x="-715490" y="962025"/>
            <a:ext cx="129212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8" name="TextBox 28"/>
          <p:cNvSpPr txBox="1"/>
          <p:nvPr/>
        </p:nvSpPr>
        <p:spPr>
          <a:xfrm>
            <a:off x="404596" y="1592213"/>
            <a:ext cx="15685177" cy="7471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72"/>
              </a:lnSpc>
            </a:pPr>
            <a:r>
              <a:rPr lang="en-US" sz="4400" spc="431">
                <a:solidFill>
                  <a:srgbClr val="FFFFFF"/>
                </a:solidFill>
                <a:latin typeface="Archivo Black"/>
              </a:rPr>
              <a:t>PROJECT TIMELINE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404596" y="3831205"/>
            <a:ext cx="11563678" cy="1486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2898" spc="284">
                <a:solidFill>
                  <a:srgbClr val="000000"/>
                </a:solidFill>
                <a:latin typeface="Montserrat Light"/>
              </a:rPr>
              <a:t>Lorem ipsum dolor sit amet, consectetur adipiscing elit. Duis vulputate nulla at ante rhoncus, vel efficitur felis condimentum. Proin odio odio.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115795" y="1028700"/>
            <a:ext cx="19354610" cy="2258023"/>
            <a:chOff x="0" y="0"/>
            <a:chExt cx="1876002" cy="2188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solidFill>
              <a:srgbClr val="010101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4560668" y="3550251"/>
            <a:ext cx="3314591" cy="3314591"/>
            <a:chOff x="0" y="0"/>
            <a:chExt cx="4872604" cy="487260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872609" cy="4872609"/>
            </a:xfrm>
            <a:custGeom>
              <a:avLst/>
              <a:gdLst/>
              <a:ahLst/>
              <a:cxnLst/>
              <a:rect l="l" t="t" r="r" b="b"/>
              <a:pathLst>
                <a:path w="4872609" h="4872609">
                  <a:moveTo>
                    <a:pt x="1061593" y="2436241"/>
                  </a:moveTo>
                  <a:cubicBezTo>
                    <a:pt x="1061593" y="1687957"/>
                    <a:pt x="1688084" y="1061466"/>
                    <a:pt x="2436368" y="1061466"/>
                  </a:cubicBezTo>
                  <a:cubicBezTo>
                    <a:pt x="3202051" y="1061466"/>
                    <a:pt x="3811143" y="1687957"/>
                    <a:pt x="3811143" y="2436241"/>
                  </a:cubicBezTo>
                  <a:cubicBezTo>
                    <a:pt x="3811143" y="3201924"/>
                    <a:pt x="3202051" y="3811016"/>
                    <a:pt x="2436368" y="3811016"/>
                  </a:cubicBezTo>
                  <a:cubicBezTo>
                    <a:pt x="2436368" y="4872609"/>
                    <a:pt x="2436368" y="4872609"/>
                    <a:pt x="2436368" y="4872609"/>
                  </a:cubicBezTo>
                  <a:cubicBezTo>
                    <a:pt x="3776345" y="4872609"/>
                    <a:pt x="4872609" y="3776218"/>
                    <a:pt x="4872609" y="2436368"/>
                  </a:cubicBezTo>
                  <a:cubicBezTo>
                    <a:pt x="4872609" y="1096518"/>
                    <a:pt x="3776218" y="0"/>
                    <a:pt x="2436241" y="0"/>
                  </a:cubicBezTo>
                  <a:cubicBezTo>
                    <a:pt x="1096264" y="0"/>
                    <a:pt x="0" y="1096391"/>
                    <a:pt x="0" y="2436241"/>
                  </a:cubicBezTo>
                  <a:lnTo>
                    <a:pt x="1061593" y="2436241"/>
                  </a:lnTo>
                  <a:close/>
                </a:path>
              </a:pathLst>
            </a:custGeom>
            <a:solidFill>
              <a:srgbClr val="000000">
                <a:alpha val="16863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1968274" y="3573669"/>
            <a:ext cx="3314591" cy="3326378"/>
            <a:chOff x="0" y="0"/>
            <a:chExt cx="4872604" cy="488993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72609" cy="4889881"/>
            </a:xfrm>
            <a:custGeom>
              <a:avLst/>
              <a:gdLst/>
              <a:ahLst/>
              <a:cxnLst/>
              <a:rect l="l" t="t" r="r" b="b"/>
              <a:pathLst>
                <a:path w="4872609" h="4889881">
                  <a:moveTo>
                    <a:pt x="3811016" y="2453640"/>
                  </a:moveTo>
                  <a:cubicBezTo>
                    <a:pt x="3811016" y="3201924"/>
                    <a:pt x="3201924" y="3828415"/>
                    <a:pt x="2436241" y="3828415"/>
                  </a:cubicBezTo>
                  <a:cubicBezTo>
                    <a:pt x="1687957" y="3828415"/>
                    <a:pt x="1061466" y="3201924"/>
                    <a:pt x="1061466" y="2453640"/>
                  </a:cubicBezTo>
                  <a:cubicBezTo>
                    <a:pt x="1061466" y="1687957"/>
                    <a:pt x="1687957" y="1078865"/>
                    <a:pt x="2436241" y="1078865"/>
                  </a:cubicBezTo>
                  <a:cubicBezTo>
                    <a:pt x="2436241" y="0"/>
                    <a:pt x="2436241" y="0"/>
                    <a:pt x="2436241" y="0"/>
                  </a:cubicBezTo>
                  <a:cubicBezTo>
                    <a:pt x="1096391" y="0"/>
                    <a:pt x="0" y="1096264"/>
                    <a:pt x="0" y="2453640"/>
                  </a:cubicBezTo>
                  <a:cubicBezTo>
                    <a:pt x="0" y="3793617"/>
                    <a:pt x="1096391" y="4889881"/>
                    <a:pt x="2436241" y="4889881"/>
                  </a:cubicBezTo>
                  <a:cubicBezTo>
                    <a:pt x="3776091" y="4889881"/>
                    <a:pt x="4872609" y="3793617"/>
                    <a:pt x="4872609" y="2453640"/>
                  </a:cubicBezTo>
                  <a:lnTo>
                    <a:pt x="3811016" y="2453640"/>
                  </a:lnTo>
                  <a:close/>
                </a:path>
              </a:pathLst>
            </a:custGeom>
            <a:solidFill>
              <a:srgbClr val="000000">
                <a:alpha val="16863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4535774" y="6144009"/>
            <a:ext cx="3314591" cy="3315573"/>
            <a:chOff x="0" y="0"/>
            <a:chExt cx="4872604" cy="487404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872482" cy="4874006"/>
            </a:xfrm>
            <a:custGeom>
              <a:avLst/>
              <a:gdLst/>
              <a:ahLst/>
              <a:cxnLst/>
              <a:rect l="l" t="t" r="r" b="b"/>
              <a:pathLst>
                <a:path w="4872482" h="4874006">
                  <a:moveTo>
                    <a:pt x="3811016" y="2437003"/>
                  </a:moveTo>
                  <a:cubicBezTo>
                    <a:pt x="3811016" y="3202940"/>
                    <a:pt x="3201924" y="3812159"/>
                    <a:pt x="2436241" y="3812159"/>
                  </a:cubicBezTo>
                  <a:cubicBezTo>
                    <a:pt x="1687957" y="3812159"/>
                    <a:pt x="1061466" y="3202940"/>
                    <a:pt x="1061466" y="2437003"/>
                  </a:cubicBezTo>
                  <a:cubicBezTo>
                    <a:pt x="1061466" y="1688465"/>
                    <a:pt x="1687957" y="1061847"/>
                    <a:pt x="2436241" y="1061847"/>
                  </a:cubicBezTo>
                  <a:cubicBezTo>
                    <a:pt x="2436241" y="0"/>
                    <a:pt x="2436241" y="0"/>
                    <a:pt x="2436241" y="0"/>
                  </a:cubicBezTo>
                  <a:cubicBezTo>
                    <a:pt x="1096391" y="0"/>
                    <a:pt x="0" y="1096645"/>
                    <a:pt x="0" y="2437003"/>
                  </a:cubicBezTo>
                  <a:cubicBezTo>
                    <a:pt x="0" y="3777361"/>
                    <a:pt x="1096391" y="4874006"/>
                    <a:pt x="2436241" y="4874006"/>
                  </a:cubicBezTo>
                  <a:cubicBezTo>
                    <a:pt x="3776091" y="4874006"/>
                    <a:pt x="4872482" y="3777361"/>
                    <a:pt x="4872482" y="2437003"/>
                  </a:cubicBezTo>
                  <a:lnTo>
                    <a:pt x="3811016" y="2437003"/>
                  </a:lnTo>
                  <a:close/>
                </a:path>
              </a:pathLst>
            </a:custGeom>
            <a:solidFill>
              <a:srgbClr val="000000">
                <a:alpha val="16863"/>
              </a:srgbClr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2865363" y="4424225"/>
            <a:ext cx="1520413" cy="1520413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555555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5456726" y="7051226"/>
            <a:ext cx="1522475" cy="1522475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555555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5434642" y="4424225"/>
            <a:ext cx="1566642" cy="1566642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555555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16860" y="3148979"/>
            <a:ext cx="5689104" cy="275488"/>
            <a:chOff x="0" y="0"/>
            <a:chExt cx="4519796" cy="21886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519796" cy="218865"/>
            </a:xfrm>
            <a:custGeom>
              <a:avLst/>
              <a:gdLst/>
              <a:ahLst/>
              <a:cxnLst/>
              <a:rect l="l" t="t" r="r" b="b"/>
              <a:pathLst>
                <a:path w="4519796" h="218865">
                  <a:moveTo>
                    <a:pt x="4316596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4519796" y="218865"/>
                  </a:lnTo>
                  <a:lnTo>
                    <a:pt x="4316596" y="0"/>
                  </a:lnTo>
                  <a:close/>
                </a:path>
              </a:pathLst>
            </a:custGeom>
            <a:solidFill>
              <a:srgbClr val="727070"/>
            </a:solidFill>
            <a:ln cap="sq">
              <a:noFill/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101600" y="-19050"/>
              <a:ext cx="4316596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2085550" y="-131220"/>
            <a:ext cx="9534019" cy="1112295"/>
            <a:chOff x="0" y="0"/>
            <a:chExt cx="1876002" cy="218865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solidFill>
              <a:srgbClr val="363636"/>
            </a:solidFill>
            <a:ln cap="sq">
              <a:noFill/>
              <a:prstDash val="solid"/>
              <a:miter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7" name="AutoShape 27"/>
          <p:cNvSpPr/>
          <p:nvPr/>
        </p:nvSpPr>
        <p:spPr>
          <a:xfrm>
            <a:off x="-715490" y="962025"/>
            <a:ext cx="129212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8" name="TextBox 28"/>
          <p:cNvSpPr txBox="1"/>
          <p:nvPr/>
        </p:nvSpPr>
        <p:spPr>
          <a:xfrm>
            <a:off x="404596" y="1592213"/>
            <a:ext cx="15685177" cy="7471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72"/>
              </a:lnSpc>
            </a:pPr>
            <a:r>
              <a:rPr lang="en-US" sz="4400" spc="431">
                <a:solidFill>
                  <a:srgbClr val="FFFFFF"/>
                </a:solidFill>
                <a:latin typeface="Archivo Black"/>
              </a:rPr>
              <a:t>PROJECT TIMELINE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404596" y="3831205"/>
            <a:ext cx="11563678" cy="1486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2898" spc="284">
                <a:solidFill>
                  <a:srgbClr val="000000"/>
                </a:solidFill>
                <a:latin typeface="Montserrat Light"/>
              </a:rPr>
              <a:t>Lorem ipsum dolor sit amet, consectetur adipiscing elit. Duis vulputate nulla at ante rhoncus, vel efficitur felis condimentum. Proin odio odio.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115795" y="1028700"/>
            <a:ext cx="19354610" cy="2258023"/>
            <a:chOff x="0" y="0"/>
            <a:chExt cx="1876002" cy="2188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solidFill>
              <a:srgbClr val="010101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4560668" y="3550251"/>
            <a:ext cx="3314591" cy="3314591"/>
            <a:chOff x="0" y="0"/>
            <a:chExt cx="4872604" cy="487260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872609" cy="4872609"/>
            </a:xfrm>
            <a:custGeom>
              <a:avLst/>
              <a:gdLst/>
              <a:ahLst/>
              <a:cxnLst/>
              <a:rect l="l" t="t" r="r" b="b"/>
              <a:pathLst>
                <a:path w="4872609" h="4872609">
                  <a:moveTo>
                    <a:pt x="1061593" y="2436241"/>
                  </a:moveTo>
                  <a:cubicBezTo>
                    <a:pt x="1061593" y="1687957"/>
                    <a:pt x="1688084" y="1061466"/>
                    <a:pt x="2436368" y="1061466"/>
                  </a:cubicBezTo>
                  <a:cubicBezTo>
                    <a:pt x="3202051" y="1061466"/>
                    <a:pt x="3811143" y="1687957"/>
                    <a:pt x="3811143" y="2436241"/>
                  </a:cubicBezTo>
                  <a:cubicBezTo>
                    <a:pt x="3811143" y="3201924"/>
                    <a:pt x="3202051" y="3811016"/>
                    <a:pt x="2436368" y="3811016"/>
                  </a:cubicBezTo>
                  <a:cubicBezTo>
                    <a:pt x="2436368" y="4872609"/>
                    <a:pt x="2436368" y="4872609"/>
                    <a:pt x="2436368" y="4872609"/>
                  </a:cubicBezTo>
                  <a:cubicBezTo>
                    <a:pt x="3776345" y="4872609"/>
                    <a:pt x="4872609" y="3776218"/>
                    <a:pt x="4872609" y="2436368"/>
                  </a:cubicBezTo>
                  <a:cubicBezTo>
                    <a:pt x="4872609" y="1096518"/>
                    <a:pt x="3776218" y="0"/>
                    <a:pt x="2436241" y="0"/>
                  </a:cubicBezTo>
                  <a:cubicBezTo>
                    <a:pt x="1096264" y="0"/>
                    <a:pt x="0" y="1096391"/>
                    <a:pt x="0" y="2436241"/>
                  </a:cubicBezTo>
                  <a:lnTo>
                    <a:pt x="1061593" y="2436241"/>
                  </a:lnTo>
                  <a:close/>
                </a:path>
              </a:pathLst>
            </a:custGeom>
            <a:solidFill>
              <a:srgbClr val="000000">
                <a:alpha val="16863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1968274" y="3573669"/>
            <a:ext cx="3314591" cy="3326378"/>
            <a:chOff x="0" y="0"/>
            <a:chExt cx="4872604" cy="488993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72609" cy="4889881"/>
            </a:xfrm>
            <a:custGeom>
              <a:avLst/>
              <a:gdLst/>
              <a:ahLst/>
              <a:cxnLst/>
              <a:rect l="l" t="t" r="r" b="b"/>
              <a:pathLst>
                <a:path w="4872609" h="4889881">
                  <a:moveTo>
                    <a:pt x="3811016" y="2453640"/>
                  </a:moveTo>
                  <a:cubicBezTo>
                    <a:pt x="3811016" y="3201924"/>
                    <a:pt x="3201924" y="3828415"/>
                    <a:pt x="2436241" y="3828415"/>
                  </a:cubicBezTo>
                  <a:cubicBezTo>
                    <a:pt x="1687957" y="3828415"/>
                    <a:pt x="1061466" y="3201924"/>
                    <a:pt x="1061466" y="2453640"/>
                  </a:cubicBezTo>
                  <a:cubicBezTo>
                    <a:pt x="1061466" y="1687957"/>
                    <a:pt x="1687957" y="1078865"/>
                    <a:pt x="2436241" y="1078865"/>
                  </a:cubicBezTo>
                  <a:cubicBezTo>
                    <a:pt x="2436241" y="0"/>
                    <a:pt x="2436241" y="0"/>
                    <a:pt x="2436241" y="0"/>
                  </a:cubicBezTo>
                  <a:cubicBezTo>
                    <a:pt x="1096391" y="0"/>
                    <a:pt x="0" y="1096264"/>
                    <a:pt x="0" y="2453640"/>
                  </a:cubicBezTo>
                  <a:cubicBezTo>
                    <a:pt x="0" y="3793617"/>
                    <a:pt x="1096391" y="4889881"/>
                    <a:pt x="2436241" y="4889881"/>
                  </a:cubicBezTo>
                  <a:cubicBezTo>
                    <a:pt x="3776091" y="4889881"/>
                    <a:pt x="4872609" y="3793617"/>
                    <a:pt x="4872609" y="2453640"/>
                  </a:cubicBezTo>
                  <a:lnTo>
                    <a:pt x="3811016" y="2453640"/>
                  </a:lnTo>
                  <a:close/>
                </a:path>
              </a:pathLst>
            </a:custGeom>
            <a:solidFill>
              <a:srgbClr val="000000">
                <a:alpha val="16863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4535774" y="6144009"/>
            <a:ext cx="3314591" cy="3315573"/>
            <a:chOff x="0" y="0"/>
            <a:chExt cx="4872604" cy="487404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872482" cy="4874006"/>
            </a:xfrm>
            <a:custGeom>
              <a:avLst/>
              <a:gdLst/>
              <a:ahLst/>
              <a:cxnLst/>
              <a:rect l="l" t="t" r="r" b="b"/>
              <a:pathLst>
                <a:path w="4872482" h="4874006">
                  <a:moveTo>
                    <a:pt x="3811016" y="2437003"/>
                  </a:moveTo>
                  <a:cubicBezTo>
                    <a:pt x="3811016" y="3202940"/>
                    <a:pt x="3201924" y="3812159"/>
                    <a:pt x="2436241" y="3812159"/>
                  </a:cubicBezTo>
                  <a:cubicBezTo>
                    <a:pt x="1687957" y="3812159"/>
                    <a:pt x="1061466" y="3202940"/>
                    <a:pt x="1061466" y="2437003"/>
                  </a:cubicBezTo>
                  <a:cubicBezTo>
                    <a:pt x="1061466" y="1688465"/>
                    <a:pt x="1687957" y="1061847"/>
                    <a:pt x="2436241" y="1061847"/>
                  </a:cubicBezTo>
                  <a:cubicBezTo>
                    <a:pt x="2436241" y="0"/>
                    <a:pt x="2436241" y="0"/>
                    <a:pt x="2436241" y="0"/>
                  </a:cubicBezTo>
                  <a:cubicBezTo>
                    <a:pt x="1096391" y="0"/>
                    <a:pt x="0" y="1096645"/>
                    <a:pt x="0" y="2437003"/>
                  </a:cubicBezTo>
                  <a:cubicBezTo>
                    <a:pt x="0" y="3777361"/>
                    <a:pt x="1096391" y="4874006"/>
                    <a:pt x="2436241" y="4874006"/>
                  </a:cubicBezTo>
                  <a:cubicBezTo>
                    <a:pt x="3776091" y="4874006"/>
                    <a:pt x="4872482" y="3777361"/>
                    <a:pt x="4872482" y="2437003"/>
                  </a:cubicBezTo>
                  <a:lnTo>
                    <a:pt x="3811016" y="2437003"/>
                  </a:lnTo>
                  <a:close/>
                </a:path>
              </a:pathLst>
            </a:custGeom>
            <a:solidFill>
              <a:srgbClr val="000000">
                <a:alpha val="16863"/>
              </a:srgbClr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2865363" y="4424225"/>
            <a:ext cx="1520413" cy="1520413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555555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5456726" y="7051226"/>
            <a:ext cx="1522475" cy="1522475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555555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5434642" y="4424225"/>
            <a:ext cx="1566642" cy="1566642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555555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16860" y="3148979"/>
            <a:ext cx="5689104" cy="275488"/>
            <a:chOff x="0" y="0"/>
            <a:chExt cx="4519796" cy="21886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519796" cy="218865"/>
            </a:xfrm>
            <a:custGeom>
              <a:avLst/>
              <a:gdLst/>
              <a:ahLst/>
              <a:cxnLst/>
              <a:rect l="l" t="t" r="r" b="b"/>
              <a:pathLst>
                <a:path w="4519796" h="218865">
                  <a:moveTo>
                    <a:pt x="4316596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4519796" y="218865"/>
                  </a:lnTo>
                  <a:lnTo>
                    <a:pt x="4316596" y="0"/>
                  </a:lnTo>
                  <a:close/>
                </a:path>
              </a:pathLst>
            </a:custGeom>
            <a:solidFill>
              <a:srgbClr val="727070"/>
            </a:solidFill>
            <a:ln cap="sq">
              <a:noFill/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101600" y="-19050"/>
              <a:ext cx="4316596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2085550" y="-131220"/>
            <a:ext cx="9534019" cy="1112295"/>
            <a:chOff x="0" y="0"/>
            <a:chExt cx="1876002" cy="218865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solidFill>
              <a:srgbClr val="363636"/>
            </a:solidFill>
            <a:ln cap="sq">
              <a:noFill/>
              <a:prstDash val="solid"/>
              <a:miter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7" name="AutoShape 27"/>
          <p:cNvSpPr/>
          <p:nvPr/>
        </p:nvSpPr>
        <p:spPr>
          <a:xfrm>
            <a:off x="-715490" y="962025"/>
            <a:ext cx="129212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8" name="TextBox 28"/>
          <p:cNvSpPr txBox="1"/>
          <p:nvPr/>
        </p:nvSpPr>
        <p:spPr>
          <a:xfrm>
            <a:off x="404596" y="1592213"/>
            <a:ext cx="15685177" cy="7471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72"/>
              </a:lnSpc>
            </a:pPr>
            <a:r>
              <a:rPr lang="en-US" sz="4400" spc="431">
                <a:solidFill>
                  <a:srgbClr val="FFFFFF"/>
                </a:solidFill>
                <a:latin typeface="Archivo Black"/>
              </a:rPr>
              <a:t>PROJECT TIMELINE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404596" y="3831205"/>
            <a:ext cx="11563678" cy="1486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2898" spc="284">
                <a:solidFill>
                  <a:srgbClr val="000000"/>
                </a:solidFill>
                <a:latin typeface="Montserrat Light"/>
              </a:rPr>
              <a:t>Lorem ipsum dolor sit amet, consectetur adipiscing elit. Duis vulputate nulla at ante rhoncus, vel efficitur felis condimentum. Proin odio odio.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115795" y="1028700"/>
            <a:ext cx="19354610" cy="2258023"/>
            <a:chOff x="0" y="0"/>
            <a:chExt cx="1876002" cy="2188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solidFill>
              <a:srgbClr val="010101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4560668" y="3550251"/>
            <a:ext cx="3314591" cy="3314591"/>
            <a:chOff x="0" y="0"/>
            <a:chExt cx="4872604" cy="487260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872609" cy="4872609"/>
            </a:xfrm>
            <a:custGeom>
              <a:avLst/>
              <a:gdLst/>
              <a:ahLst/>
              <a:cxnLst/>
              <a:rect l="l" t="t" r="r" b="b"/>
              <a:pathLst>
                <a:path w="4872609" h="4872609">
                  <a:moveTo>
                    <a:pt x="1061593" y="2436241"/>
                  </a:moveTo>
                  <a:cubicBezTo>
                    <a:pt x="1061593" y="1687957"/>
                    <a:pt x="1688084" y="1061466"/>
                    <a:pt x="2436368" y="1061466"/>
                  </a:cubicBezTo>
                  <a:cubicBezTo>
                    <a:pt x="3202051" y="1061466"/>
                    <a:pt x="3811143" y="1687957"/>
                    <a:pt x="3811143" y="2436241"/>
                  </a:cubicBezTo>
                  <a:cubicBezTo>
                    <a:pt x="3811143" y="3201924"/>
                    <a:pt x="3202051" y="3811016"/>
                    <a:pt x="2436368" y="3811016"/>
                  </a:cubicBezTo>
                  <a:cubicBezTo>
                    <a:pt x="2436368" y="4872609"/>
                    <a:pt x="2436368" y="4872609"/>
                    <a:pt x="2436368" y="4872609"/>
                  </a:cubicBezTo>
                  <a:cubicBezTo>
                    <a:pt x="3776345" y="4872609"/>
                    <a:pt x="4872609" y="3776218"/>
                    <a:pt x="4872609" y="2436368"/>
                  </a:cubicBezTo>
                  <a:cubicBezTo>
                    <a:pt x="4872609" y="1096518"/>
                    <a:pt x="3776218" y="0"/>
                    <a:pt x="2436241" y="0"/>
                  </a:cubicBezTo>
                  <a:cubicBezTo>
                    <a:pt x="1096264" y="0"/>
                    <a:pt x="0" y="1096391"/>
                    <a:pt x="0" y="2436241"/>
                  </a:cubicBezTo>
                  <a:lnTo>
                    <a:pt x="1061593" y="2436241"/>
                  </a:lnTo>
                  <a:close/>
                </a:path>
              </a:pathLst>
            </a:custGeom>
            <a:solidFill>
              <a:srgbClr val="000000">
                <a:alpha val="16863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1968274" y="3573669"/>
            <a:ext cx="3314591" cy="3326378"/>
            <a:chOff x="0" y="0"/>
            <a:chExt cx="4872604" cy="488993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72609" cy="4889881"/>
            </a:xfrm>
            <a:custGeom>
              <a:avLst/>
              <a:gdLst/>
              <a:ahLst/>
              <a:cxnLst/>
              <a:rect l="l" t="t" r="r" b="b"/>
              <a:pathLst>
                <a:path w="4872609" h="4889881">
                  <a:moveTo>
                    <a:pt x="3811016" y="2453640"/>
                  </a:moveTo>
                  <a:cubicBezTo>
                    <a:pt x="3811016" y="3201924"/>
                    <a:pt x="3201924" y="3828415"/>
                    <a:pt x="2436241" y="3828415"/>
                  </a:cubicBezTo>
                  <a:cubicBezTo>
                    <a:pt x="1687957" y="3828415"/>
                    <a:pt x="1061466" y="3201924"/>
                    <a:pt x="1061466" y="2453640"/>
                  </a:cubicBezTo>
                  <a:cubicBezTo>
                    <a:pt x="1061466" y="1687957"/>
                    <a:pt x="1687957" y="1078865"/>
                    <a:pt x="2436241" y="1078865"/>
                  </a:cubicBezTo>
                  <a:cubicBezTo>
                    <a:pt x="2436241" y="0"/>
                    <a:pt x="2436241" y="0"/>
                    <a:pt x="2436241" y="0"/>
                  </a:cubicBezTo>
                  <a:cubicBezTo>
                    <a:pt x="1096391" y="0"/>
                    <a:pt x="0" y="1096264"/>
                    <a:pt x="0" y="2453640"/>
                  </a:cubicBezTo>
                  <a:cubicBezTo>
                    <a:pt x="0" y="3793617"/>
                    <a:pt x="1096391" y="4889881"/>
                    <a:pt x="2436241" y="4889881"/>
                  </a:cubicBezTo>
                  <a:cubicBezTo>
                    <a:pt x="3776091" y="4889881"/>
                    <a:pt x="4872609" y="3793617"/>
                    <a:pt x="4872609" y="2453640"/>
                  </a:cubicBezTo>
                  <a:lnTo>
                    <a:pt x="3811016" y="2453640"/>
                  </a:lnTo>
                  <a:close/>
                </a:path>
              </a:pathLst>
            </a:custGeom>
            <a:solidFill>
              <a:srgbClr val="000000">
                <a:alpha val="16863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4535774" y="6144009"/>
            <a:ext cx="3314591" cy="3315573"/>
            <a:chOff x="0" y="0"/>
            <a:chExt cx="4872604" cy="487404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872482" cy="4874006"/>
            </a:xfrm>
            <a:custGeom>
              <a:avLst/>
              <a:gdLst/>
              <a:ahLst/>
              <a:cxnLst/>
              <a:rect l="l" t="t" r="r" b="b"/>
              <a:pathLst>
                <a:path w="4872482" h="4874006">
                  <a:moveTo>
                    <a:pt x="3811016" y="2437003"/>
                  </a:moveTo>
                  <a:cubicBezTo>
                    <a:pt x="3811016" y="3202940"/>
                    <a:pt x="3201924" y="3812159"/>
                    <a:pt x="2436241" y="3812159"/>
                  </a:cubicBezTo>
                  <a:cubicBezTo>
                    <a:pt x="1687957" y="3812159"/>
                    <a:pt x="1061466" y="3202940"/>
                    <a:pt x="1061466" y="2437003"/>
                  </a:cubicBezTo>
                  <a:cubicBezTo>
                    <a:pt x="1061466" y="1688465"/>
                    <a:pt x="1687957" y="1061847"/>
                    <a:pt x="2436241" y="1061847"/>
                  </a:cubicBezTo>
                  <a:cubicBezTo>
                    <a:pt x="2436241" y="0"/>
                    <a:pt x="2436241" y="0"/>
                    <a:pt x="2436241" y="0"/>
                  </a:cubicBezTo>
                  <a:cubicBezTo>
                    <a:pt x="1096391" y="0"/>
                    <a:pt x="0" y="1096645"/>
                    <a:pt x="0" y="2437003"/>
                  </a:cubicBezTo>
                  <a:cubicBezTo>
                    <a:pt x="0" y="3777361"/>
                    <a:pt x="1096391" y="4874006"/>
                    <a:pt x="2436241" y="4874006"/>
                  </a:cubicBezTo>
                  <a:cubicBezTo>
                    <a:pt x="3776091" y="4874006"/>
                    <a:pt x="4872482" y="3777361"/>
                    <a:pt x="4872482" y="2437003"/>
                  </a:cubicBezTo>
                  <a:lnTo>
                    <a:pt x="3811016" y="2437003"/>
                  </a:lnTo>
                  <a:close/>
                </a:path>
              </a:pathLst>
            </a:custGeom>
            <a:solidFill>
              <a:srgbClr val="000000">
                <a:alpha val="16863"/>
              </a:srgbClr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2865363" y="4424225"/>
            <a:ext cx="1520413" cy="1520413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555555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5456726" y="7051226"/>
            <a:ext cx="1522475" cy="1522475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555555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5434642" y="4424225"/>
            <a:ext cx="1566642" cy="1566642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555555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16860" y="3148979"/>
            <a:ext cx="5689104" cy="275488"/>
            <a:chOff x="0" y="0"/>
            <a:chExt cx="4519796" cy="21886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519796" cy="218865"/>
            </a:xfrm>
            <a:custGeom>
              <a:avLst/>
              <a:gdLst/>
              <a:ahLst/>
              <a:cxnLst/>
              <a:rect l="l" t="t" r="r" b="b"/>
              <a:pathLst>
                <a:path w="4519796" h="218865">
                  <a:moveTo>
                    <a:pt x="4316596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4519796" y="218865"/>
                  </a:lnTo>
                  <a:lnTo>
                    <a:pt x="4316596" y="0"/>
                  </a:lnTo>
                  <a:close/>
                </a:path>
              </a:pathLst>
            </a:custGeom>
            <a:solidFill>
              <a:srgbClr val="727070"/>
            </a:solidFill>
            <a:ln cap="sq">
              <a:noFill/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101600" y="-19050"/>
              <a:ext cx="4316596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2085550" y="-131220"/>
            <a:ext cx="9534019" cy="1112295"/>
            <a:chOff x="0" y="0"/>
            <a:chExt cx="1876002" cy="218865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solidFill>
              <a:srgbClr val="363636"/>
            </a:solidFill>
            <a:ln cap="sq">
              <a:noFill/>
              <a:prstDash val="solid"/>
              <a:miter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7" name="AutoShape 27"/>
          <p:cNvSpPr/>
          <p:nvPr/>
        </p:nvSpPr>
        <p:spPr>
          <a:xfrm>
            <a:off x="-715490" y="962025"/>
            <a:ext cx="129212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8" name="TextBox 28"/>
          <p:cNvSpPr txBox="1"/>
          <p:nvPr/>
        </p:nvSpPr>
        <p:spPr>
          <a:xfrm>
            <a:off x="404596" y="1592213"/>
            <a:ext cx="15685177" cy="7471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72"/>
              </a:lnSpc>
            </a:pPr>
            <a:r>
              <a:rPr lang="en-US" sz="4400" spc="431">
                <a:solidFill>
                  <a:srgbClr val="FFFFFF"/>
                </a:solidFill>
                <a:latin typeface="Archivo Black"/>
              </a:rPr>
              <a:t>PROJECT TIMELINE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404596" y="3831205"/>
            <a:ext cx="11563678" cy="1486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2898" spc="284">
                <a:solidFill>
                  <a:srgbClr val="000000"/>
                </a:solidFill>
                <a:latin typeface="Montserrat Light"/>
              </a:rPr>
              <a:t>Lorem ipsum dolor sit amet, consectetur adipiscing elit. Duis vulputate nulla at ante rhoncus, vel efficitur felis condimentum. Proin odio odio.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115795" y="1028700"/>
            <a:ext cx="19354610" cy="2258023"/>
            <a:chOff x="0" y="0"/>
            <a:chExt cx="1876002" cy="2188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solidFill>
              <a:srgbClr val="010101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4560668" y="3550251"/>
            <a:ext cx="3314591" cy="3314591"/>
            <a:chOff x="0" y="0"/>
            <a:chExt cx="4872604" cy="487260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872609" cy="4872609"/>
            </a:xfrm>
            <a:custGeom>
              <a:avLst/>
              <a:gdLst/>
              <a:ahLst/>
              <a:cxnLst/>
              <a:rect l="l" t="t" r="r" b="b"/>
              <a:pathLst>
                <a:path w="4872609" h="4872609">
                  <a:moveTo>
                    <a:pt x="1061593" y="2436241"/>
                  </a:moveTo>
                  <a:cubicBezTo>
                    <a:pt x="1061593" y="1687957"/>
                    <a:pt x="1688084" y="1061466"/>
                    <a:pt x="2436368" y="1061466"/>
                  </a:cubicBezTo>
                  <a:cubicBezTo>
                    <a:pt x="3202051" y="1061466"/>
                    <a:pt x="3811143" y="1687957"/>
                    <a:pt x="3811143" y="2436241"/>
                  </a:cubicBezTo>
                  <a:cubicBezTo>
                    <a:pt x="3811143" y="3201924"/>
                    <a:pt x="3202051" y="3811016"/>
                    <a:pt x="2436368" y="3811016"/>
                  </a:cubicBezTo>
                  <a:cubicBezTo>
                    <a:pt x="2436368" y="4872609"/>
                    <a:pt x="2436368" y="4872609"/>
                    <a:pt x="2436368" y="4872609"/>
                  </a:cubicBezTo>
                  <a:cubicBezTo>
                    <a:pt x="3776345" y="4872609"/>
                    <a:pt x="4872609" y="3776218"/>
                    <a:pt x="4872609" y="2436368"/>
                  </a:cubicBezTo>
                  <a:cubicBezTo>
                    <a:pt x="4872609" y="1096518"/>
                    <a:pt x="3776218" y="0"/>
                    <a:pt x="2436241" y="0"/>
                  </a:cubicBezTo>
                  <a:cubicBezTo>
                    <a:pt x="1096264" y="0"/>
                    <a:pt x="0" y="1096391"/>
                    <a:pt x="0" y="2436241"/>
                  </a:cubicBezTo>
                  <a:lnTo>
                    <a:pt x="1061593" y="2436241"/>
                  </a:lnTo>
                  <a:close/>
                </a:path>
              </a:pathLst>
            </a:custGeom>
            <a:solidFill>
              <a:srgbClr val="000000">
                <a:alpha val="16863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1968274" y="3573669"/>
            <a:ext cx="3314591" cy="3326378"/>
            <a:chOff x="0" y="0"/>
            <a:chExt cx="4872604" cy="488993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72609" cy="4889881"/>
            </a:xfrm>
            <a:custGeom>
              <a:avLst/>
              <a:gdLst/>
              <a:ahLst/>
              <a:cxnLst/>
              <a:rect l="l" t="t" r="r" b="b"/>
              <a:pathLst>
                <a:path w="4872609" h="4889881">
                  <a:moveTo>
                    <a:pt x="3811016" y="2453640"/>
                  </a:moveTo>
                  <a:cubicBezTo>
                    <a:pt x="3811016" y="3201924"/>
                    <a:pt x="3201924" y="3828415"/>
                    <a:pt x="2436241" y="3828415"/>
                  </a:cubicBezTo>
                  <a:cubicBezTo>
                    <a:pt x="1687957" y="3828415"/>
                    <a:pt x="1061466" y="3201924"/>
                    <a:pt x="1061466" y="2453640"/>
                  </a:cubicBezTo>
                  <a:cubicBezTo>
                    <a:pt x="1061466" y="1687957"/>
                    <a:pt x="1687957" y="1078865"/>
                    <a:pt x="2436241" y="1078865"/>
                  </a:cubicBezTo>
                  <a:cubicBezTo>
                    <a:pt x="2436241" y="0"/>
                    <a:pt x="2436241" y="0"/>
                    <a:pt x="2436241" y="0"/>
                  </a:cubicBezTo>
                  <a:cubicBezTo>
                    <a:pt x="1096391" y="0"/>
                    <a:pt x="0" y="1096264"/>
                    <a:pt x="0" y="2453640"/>
                  </a:cubicBezTo>
                  <a:cubicBezTo>
                    <a:pt x="0" y="3793617"/>
                    <a:pt x="1096391" y="4889881"/>
                    <a:pt x="2436241" y="4889881"/>
                  </a:cubicBezTo>
                  <a:cubicBezTo>
                    <a:pt x="3776091" y="4889881"/>
                    <a:pt x="4872609" y="3793617"/>
                    <a:pt x="4872609" y="2453640"/>
                  </a:cubicBezTo>
                  <a:lnTo>
                    <a:pt x="3811016" y="2453640"/>
                  </a:lnTo>
                  <a:close/>
                </a:path>
              </a:pathLst>
            </a:custGeom>
            <a:solidFill>
              <a:srgbClr val="000000">
                <a:alpha val="16863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4535774" y="6144009"/>
            <a:ext cx="3314591" cy="3315573"/>
            <a:chOff x="0" y="0"/>
            <a:chExt cx="4872604" cy="487404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872482" cy="4874006"/>
            </a:xfrm>
            <a:custGeom>
              <a:avLst/>
              <a:gdLst/>
              <a:ahLst/>
              <a:cxnLst/>
              <a:rect l="l" t="t" r="r" b="b"/>
              <a:pathLst>
                <a:path w="4872482" h="4874006">
                  <a:moveTo>
                    <a:pt x="3811016" y="2437003"/>
                  </a:moveTo>
                  <a:cubicBezTo>
                    <a:pt x="3811016" y="3202940"/>
                    <a:pt x="3201924" y="3812159"/>
                    <a:pt x="2436241" y="3812159"/>
                  </a:cubicBezTo>
                  <a:cubicBezTo>
                    <a:pt x="1687957" y="3812159"/>
                    <a:pt x="1061466" y="3202940"/>
                    <a:pt x="1061466" y="2437003"/>
                  </a:cubicBezTo>
                  <a:cubicBezTo>
                    <a:pt x="1061466" y="1688465"/>
                    <a:pt x="1687957" y="1061847"/>
                    <a:pt x="2436241" y="1061847"/>
                  </a:cubicBezTo>
                  <a:cubicBezTo>
                    <a:pt x="2436241" y="0"/>
                    <a:pt x="2436241" y="0"/>
                    <a:pt x="2436241" y="0"/>
                  </a:cubicBezTo>
                  <a:cubicBezTo>
                    <a:pt x="1096391" y="0"/>
                    <a:pt x="0" y="1096645"/>
                    <a:pt x="0" y="2437003"/>
                  </a:cubicBezTo>
                  <a:cubicBezTo>
                    <a:pt x="0" y="3777361"/>
                    <a:pt x="1096391" y="4874006"/>
                    <a:pt x="2436241" y="4874006"/>
                  </a:cubicBezTo>
                  <a:cubicBezTo>
                    <a:pt x="3776091" y="4874006"/>
                    <a:pt x="4872482" y="3777361"/>
                    <a:pt x="4872482" y="2437003"/>
                  </a:cubicBezTo>
                  <a:lnTo>
                    <a:pt x="3811016" y="2437003"/>
                  </a:lnTo>
                  <a:close/>
                </a:path>
              </a:pathLst>
            </a:custGeom>
            <a:solidFill>
              <a:srgbClr val="000000">
                <a:alpha val="16863"/>
              </a:srgbClr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2865363" y="4424225"/>
            <a:ext cx="1520413" cy="1520413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555555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5456726" y="7051226"/>
            <a:ext cx="1522475" cy="1522475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555555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5434642" y="4424225"/>
            <a:ext cx="1566642" cy="1566642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555555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16860" y="3148979"/>
            <a:ext cx="5689104" cy="275488"/>
            <a:chOff x="0" y="0"/>
            <a:chExt cx="4519796" cy="21886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519796" cy="218865"/>
            </a:xfrm>
            <a:custGeom>
              <a:avLst/>
              <a:gdLst/>
              <a:ahLst/>
              <a:cxnLst/>
              <a:rect l="l" t="t" r="r" b="b"/>
              <a:pathLst>
                <a:path w="4519796" h="218865">
                  <a:moveTo>
                    <a:pt x="4316596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4519796" y="218865"/>
                  </a:lnTo>
                  <a:lnTo>
                    <a:pt x="4316596" y="0"/>
                  </a:lnTo>
                  <a:close/>
                </a:path>
              </a:pathLst>
            </a:custGeom>
            <a:solidFill>
              <a:srgbClr val="727070"/>
            </a:solidFill>
            <a:ln cap="sq">
              <a:noFill/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101600" y="-19050"/>
              <a:ext cx="4316596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2085550" y="-131220"/>
            <a:ext cx="9534019" cy="1112295"/>
            <a:chOff x="0" y="0"/>
            <a:chExt cx="1876002" cy="218865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solidFill>
              <a:srgbClr val="363636"/>
            </a:solidFill>
            <a:ln cap="sq">
              <a:noFill/>
              <a:prstDash val="solid"/>
              <a:miter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7" name="AutoShape 27"/>
          <p:cNvSpPr/>
          <p:nvPr/>
        </p:nvSpPr>
        <p:spPr>
          <a:xfrm>
            <a:off x="-715490" y="962025"/>
            <a:ext cx="129212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8" name="TextBox 28"/>
          <p:cNvSpPr txBox="1"/>
          <p:nvPr/>
        </p:nvSpPr>
        <p:spPr>
          <a:xfrm>
            <a:off x="404596" y="1592213"/>
            <a:ext cx="15685177" cy="7471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72"/>
              </a:lnSpc>
            </a:pPr>
            <a:r>
              <a:rPr lang="en-US" sz="4400" spc="431">
                <a:solidFill>
                  <a:srgbClr val="FFFFFF"/>
                </a:solidFill>
                <a:latin typeface="Archivo Black"/>
              </a:rPr>
              <a:t>PROJECT TIMELINE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404596" y="3831205"/>
            <a:ext cx="11563678" cy="1486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2898" spc="284">
                <a:solidFill>
                  <a:srgbClr val="000000"/>
                </a:solidFill>
                <a:latin typeface="Montserrat Light"/>
              </a:rPr>
              <a:t>Lorem ipsum dolor sit amet, consectetur adipiscing elit. Duis vulputate nulla at ante rhoncus, vel efficitur felis condimentum. Proin odio odio.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659420" y="8263127"/>
            <a:ext cx="2799147" cy="440074"/>
          </a:xfrm>
          <a:custGeom>
            <a:avLst/>
            <a:gdLst/>
            <a:ahLst/>
            <a:cxnLst/>
            <a:rect l="l" t="t" r="r" b="b"/>
            <a:pathLst>
              <a:path w="2799147" h="440074">
                <a:moveTo>
                  <a:pt x="0" y="0"/>
                </a:moveTo>
                <a:lnTo>
                  <a:pt x="2799147" y="0"/>
                </a:lnTo>
                <a:lnTo>
                  <a:pt x="2799147" y="440074"/>
                </a:lnTo>
                <a:lnTo>
                  <a:pt x="0" y="4400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56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659420" y="5607622"/>
            <a:ext cx="2799147" cy="2799147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1270"/>
            </a:xfrm>
            <a:custGeom>
              <a:avLst/>
              <a:gdLst/>
              <a:ahLst/>
              <a:cxnLst/>
              <a:rect l="l" t="t" r="r" b="b"/>
              <a:pathLst>
                <a:path w="6350000" h="635127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lose/>
                </a:path>
              </a:pathLst>
            </a:custGeom>
            <a:blipFill>
              <a:blip r:embed="rId3"/>
              <a:stretch>
                <a:fillRect l="-30016" r="-30016"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9659420" y="4799097"/>
            <a:ext cx="2799147" cy="440074"/>
          </a:xfrm>
          <a:custGeom>
            <a:avLst/>
            <a:gdLst/>
            <a:ahLst/>
            <a:cxnLst/>
            <a:rect l="l" t="t" r="r" b="b"/>
            <a:pathLst>
              <a:path w="2799147" h="440074">
                <a:moveTo>
                  <a:pt x="0" y="0"/>
                </a:moveTo>
                <a:lnTo>
                  <a:pt x="2799147" y="0"/>
                </a:lnTo>
                <a:lnTo>
                  <a:pt x="2799147" y="440074"/>
                </a:lnTo>
                <a:lnTo>
                  <a:pt x="0" y="4400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5622"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9659420" y="2143592"/>
            <a:ext cx="2799147" cy="2799147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1270"/>
            </a:xfrm>
            <a:custGeom>
              <a:avLst/>
              <a:gdLst/>
              <a:ahLst/>
              <a:cxnLst/>
              <a:rect l="l" t="t" r="r" b="b"/>
              <a:pathLst>
                <a:path w="6350000" h="635127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lose/>
                </a:path>
              </a:pathLst>
            </a:custGeom>
            <a:blipFill>
              <a:blip r:embed="rId4"/>
              <a:stretch>
                <a:fillRect l="-24991" r="-24991"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>
            <a:off x="2179183" y="6826068"/>
            <a:ext cx="6851587" cy="1077187"/>
          </a:xfrm>
          <a:custGeom>
            <a:avLst/>
            <a:gdLst/>
            <a:ahLst/>
            <a:cxnLst/>
            <a:rect l="l" t="t" r="r" b="b"/>
            <a:pathLst>
              <a:path w="6851587" h="1077187">
                <a:moveTo>
                  <a:pt x="0" y="0"/>
                </a:moveTo>
                <a:lnTo>
                  <a:pt x="6851587" y="0"/>
                </a:lnTo>
                <a:lnTo>
                  <a:pt x="6851587" y="1077187"/>
                </a:lnTo>
                <a:lnTo>
                  <a:pt x="0" y="10771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5622"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2240447" y="3594570"/>
            <a:ext cx="6790323" cy="3819509"/>
            <a:chOff x="0" y="0"/>
            <a:chExt cx="1128903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287760" cy="6350000"/>
            </a:xfrm>
            <a:custGeom>
              <a:avLst/>
              <a:gdLst/>
              <a:ahLst/>
              <a:cxnLst/>
              <a:rect l="l" t="t" r="r" b="b"/>
              <a:pathLst>
                <a:path w="11287760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234950"/>
                    <a:pt x="11287760" y="525780"/>
                  </a:cubicBezTo>
                  <a:lnTo>
                    <a:pt x="11287760" y="5822950"/>
                  </a:lnTo>
                  <a:cubicBezTo>
                    <a:pt x="11287760" y="6113780"/>
                    <a:pt x="11052810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5"/>
              <a:stretch>
                <a:fillRect t="-83513" b="-83513"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2521025" y="4635815"/>
            <a:ext cx="6229167" cy="1920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2"/>
              </a:lnSpc>
              <a:spcBef>
                <a:spcPct val="0"/>
              </a:spcBef>
            </a:pPr>
            <a:r>
              <a:rPr lang="en-US" sz="5574" u="none" strike="noStrike">
                <a:solidFill>
                  <a:srgbClr val="FFFFFF"/>
                </a:solidFill>
                <a:latin typeface="Archivo Black"/>
              </a:rPr>
              <a:t>THANK'S FOR WATCHING</a:t>
            </a:r>
          </a:p>
        </p:txBody>
      </p:sp>
      <p:sp>
        <p:nvSpPr>
          <p:cNvPr id="12" name="Freeform 12"/>
          <p:cNvSpPr/>
          <p:nvPr/>
        </p:nvSpPr>
        <p:spPr>
          <a:xfrm>
            <a:off x="12924060" y="9846926"/>
            <a:ext cx="2799147" cy="440074"/>
          </a:xfrm>
          <a:custGeom>
            <a:avLst/>
            <a:gdLst/>
            <a:ahLst/>
            <a:cxnLst/>
            <a:rect l="l" t="t" r="r" b="b"/>
            <a:pathLst>
              <a:path w="2799147" h="440074">
                <a:moveTo>
                  <a:pt x="0" y="0"/>
                </a:moveTo>
                <a:lnTo>
                  <a:pt x="2799146" y="0"/>
                </a:lnTo>
                <a:lnTo>
                  <a:pt x="2799146" y="440074"/>
                </a:lnTo>
                <a:lnTo>
                  <a:pt x="0" y="4400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5622"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12924060" y="7191421"/>
            <a:ext cx="2799147" cy="2799147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6351270"/>
            </a:xfrm>
            <a:custGeom>
              <a:avLst/>
              <a:gdLst/>
              <a:ahLst/>
              <a:cxnLst/>
              <a:rect l="l" t="t" r="r" b="b"/>
              <a:pathLst>
                <a:path w="6350000" h="635127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lose/>
                </a:path>
              </a:pathLst>
            </a:custGeom>
            <a:blipFill>
              <a:blip r:embed="rId6"/>
              <a:stretch>
                <a:fillRect l="-25155" r="-25155"/>
              </a:stretch>
            </a:blipFill>
          </p:spPr>
        </p:sp>
      </p:grpSp>
      <p:sp>
        <p:nvSpPr>
          <p:cNvPr id="15" name="Freeform 15"/>
          <p:cNvSpPr/>
          <p:nvPr/>
        </p:nvSpPr>
        <p:spPr>
          <a:xfrm>
            <a:off x="12924060" y="6382896"/>
            <a:ext cx="2799147" cy="440074"/>
          </a:xfrm>
          <a:custGeom>
            <a:avLst/>
            <a:gdLst/>
            <a:ahLst/>
            <a:cxnLst/>
            <a:rect l="l" t="t" r="r" b="b"/>
            <a:pathLst>
              <a:path w="2799147" h="440074">
                <a:moveTo>
                  <a:pt x="0" y="0"/>
                </a:moveTo>
                <a:lnTo>
                  <a:pt x="2799146" y="0"/>
                </a:lnTo>
                <a:lnTo>
                  <a:pt x="2799146" y="440074"/>
                </a:lnTo>
                <a:lnTo>
                  <a:pt x="0" y="4400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5622"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12924060" y="3727391"/>
            <a:ext cx="2799147" cy="2799147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1270"/>
            </a:xfrm>
            <a:custGeom>
              <a:avLst/>
              <a:gdLst/>
              <a:ahLst/>
              <a:cxnLst/>
              <a:rect l="l" t="t" r="r" b="b"/>
              <a:pathLst>
                <a:path w="6350000" h="635127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lose/>
                </a:path>
              </a:pathLst>
            </a:custGeom>
            <a:blipFill>
              <a:blip r:embed="rId4"/>
              <a:stretch>
                <a:fillRect l="-24991" r="-24991"/>
              </a:stretch>
            </a:blipFill>
          </p:spPr>
        </p:sp>
      </p:grpSp>
      <p:sp>
        <p:nvSpPr>
          <p:cNvPr id="18" name="Freeform 18"/>
          <p:cNvSpPr/>
          <p:nvPr/>
        </p:nvSpPr>
        <p:spPr>
          <a:xfrm>
            <a:off x="12924060" y="2915843"/>
            <a:ext cx="2799147" cy="440074"/>
          </a:xfrm>
          <a:custGeom>
            <a:avLst/>
            <a:gdLst/>
            <a:ahLst/>
            <a:cxnLst/>
            <a:rect l="l" t="t" r="r" b="b"/>
            <a:pathLst>
              <a:path w="2799147" h="440074">
                <a:moveTo>
                  <a:pt x="0" y="0"/>
                </a:moveTo>
                <a:lnTo>
                  <a:pt x="2799146" y="0"/>
                </a:lnTo>
                <a:lnTo>
                  <a:pt x="2799146" y="440073"/>
                </a:lnTo>
                <a:lnTo>
                  <a:pt x="0" y="4400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5622"/>
            </a:stretch>
          </a:blipFill>
        </p:spPr>
      </p:sp>
      <p:grpSp>
        <p:nvGrpSpPr>
          <p:cNvPr id="19" name="Group 19"/>
          <p:cNvGrpSpPr/>
          <p:nvPr/>
        </p:nvGrpSpPr>
        <p:grpSpPr>
          <a:xfrm>
            <a:off x="12924060" y="260338"/>
            <a:ext cx="2799147" cy="2799147"/>
            <a:chOff x="0" y="0"/>
            <a:chExt cx="6350000" cy="63500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350000" cy="6351270"/>
            </a:xfrm>
            <a:custGeom>
              <a:avLst/>
              <a:gdLst/>
              <a:ahLst/>
              <a:cxnLst/>
              <a:rect l="l" t="t" r="r" b="b"/>
              <a:pathLst>
                <a:path w="6350000" h="635127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lose/>
                </a:path>
              </a:pathLst>
            </a:custGeom>
            <a:blipFill>
              <a:blip r:embed="rId7"/>
              <a:stretch>
                <a:fillRect l="-24991" r="-24991"/>
              </a:stretch>
            </a:blipFill>
          </p:spPr>
        </p:sp>
      </p:grpSp>
      <p:sp>
        <p:nvSpPr>
          <p:cNvPr id="21" name="Freeform 21"/>
          <p:cNvSpPr/>
          <p:nvPr/>
        </p:nvSpPr>
        <p:spPr>
          <a:xfrm>
            <a:off x="16189931" y="7929174"/>
            <a:ext cx="2799147" cy="440074"/>
          </a:xfrm>
          <a:custGeom>
            <a:avLst/>
            <a:gdLst/>
            <a:ahLst/>
            <a:cxnLst/>
            <a:rect l="l" t="t" r="r" b="b"/>
            <a:pathLst>
              <a:path w="2799147" h="440074">
                <a:moveTo>
                  <a:pt x="0" y="0"/>
                </a:moveTo>
                <a:lnTo>
                  <a:pt x="2799147" y="0"/>
                </a:lnTo>
                <a:lnTo>
                  <a:pt x="2799147" y="440073"/>
                </a:lnTo>
                <a:lnTo>
                  <a:pt x="0" y="4400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5622"/>
            </a:stretch>
          </a:blipFill>
        </p:spPr>
      </p:sp>
      <p:grpSp>
        <p:nvGrpSpPr>
          <p:cNvPr id="22" name="Group 22"/>
          <p:cNvGrpSpPr/>
          <p:nvPr/>
        </p:nvGrpSpPr>
        <p:grpSpPr>
          <a:xfrm>
            <a:off x="16189931" y="5273669"/>
            <a:ext cx="2799147" cy="2799147"/>
            <a:chOff x="0" y="0"/>
            <a:chExt cx="6350000" cy="63500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6350000" cy="6351270"/>
            </a:xfrm>
            <a:custGeom>
              <a:avLst/>
              <a:gdLst/>
              <a:ahLst/>
              <a:cxnLst/>
              <a:rect l="l" t="t" r="r" b="b"/>
              <a:pathLst>
                <a:path w="6350000" h="635127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lose/>
                </a:path>
              </a:pathLst>
            </a:custGeom>
            <a:blipFill>
              <a:blip r:embed="rId8"/>
              <a:stretch>
                <a:fillRect t="-24985" b="-24985"/>
              </a:stretch>
            </a:blipFill>
          </p:spPr>
        </p:sp>
      </p:grpSp>
      <p:sp>
        <p:nvSpPr>
          <p:cNvPr id="24" name="Freeform 24"/>
          <p:cNvSpPr/>
          <p:nvPr/>
        </p:nvSpPr>
        <p:spPr>
          <a:xfrm>
            <a:off x="16189931" y="4465144"/>
            <a:ext cx="2799147" cy="440074"/>
          </a:xfrm>
          <a:custGeom>
            <a:avLst/>
            <a:gdLst/>
            <a:ahLst/>
            <a:cxnLst/>
            <a:rect l="l" t="t" r="r" b="b"/>
            <a:pathLst>
              <a:path w="2799147" h="440074">
                <a:moveTo>
                  <a:pt x="0" y="0"/>
                </a:moveTo>
                <a:lnTo>
                  <a:pt x="2799147" y="0"/>
                </a:lnTo>
                <a:lnTo>
                  <a:pt x="2799147" y="440073"/>
                </a:lnTo>
                <a:lnTo>
                  <a:pt x="0" y="4400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5622"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16189931" y="1809639"/>
            <a:ext cx="2799147" cy="2799147"/>
            <a:chOff x="0" y="0"/>
            <a:chExt cx="6350000" cy="63500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6350000" cy="6351270"/>
            </a:xfrm>
            <a:custGeom>
              <a:avLst/>
              <a:gdLst/>
              <a:ahLst/>
              <a:cxnLst/>
              <a:rect l="l" t="t" r="r" b="b"/>
              <a:pathLst>
                <a:path w="6350000" h="635127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lose/>
                </a:path>
              </a:pathLst>
            </a:custGeom>
            <a:blipFill>
              <a:blip r:embed="rId9"/>
              <a:stretch>
                <a:fillRect l="-25015" r="-25015"/>
              </a:stretch>
            </a:blipFill>
          </p:spPr>
        </p:sp>
      </p:grpSp>
      <p:sp>
        <p:nvSpPr>
          <p:cNvPr id="27" name="Freeform 27"/>
          <p:cNvSpPr/>
          <p:nvPr/>
        </p:nvSpPr>
        <p:spPr>
          <a:xfrm>
            <a:off x="16189931" y="998090"/>
            <a:ext cx="2799147" cy="440074"/>
          </a:xfrm>
          <a:custGeom>
            <a:avLst/>
            <a:gdLst/>
            <a:ahLst/>
            <a:cxnLst/>
            <a:rect l="l" t="t" r="r" b="b"/>
            <a:pathLst>
              <a:path w="2799147" h="440074">
                <a:moveTo>
                  <a:pt x="0" y="0"/>
                </a:moveTo>
                <a:lnTo>
                  <a:pt x="2799147" y="0"/>
                </a:lnTo>
                <a:lnTo>
                  <a:pt x="2799147" y="440074"/>
                </a:lnTo>
                <a:lnTo>
                  <a:pt x="0" y="4400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5622"/>
            </a:stretch>
          </a:blipFill>
        </p:spPr>
      </p:sp>
      <p:grpSp>
        <p:nvGrpSpPr>
          <p:cNvPr id="28" name="Group 28"/>
          <p:cNvGrpSpPr/>
          <p:nvPr/>
        </p:nvGrpSpPr>
        <p:grpSpPr>
          <a:xfrm>
            <a:off x="16189931" y="-1657415"/>
            <a:ext cx="2799147" cy="2799147"/>
            <a:chOff x="0" y="0"/>
            <a:chExt cx="6350000" cy="63500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6350000" cy="6351270"/>
            </a:xfrm>
            <a:custGeom>
              <a:avLst/>
              <a:gdLst/>
              <a:ahLst/>
              <a:cxnLst/>
              <a:rect l="l" t="t" r="r" b="b"/>
              <a:pathLst>
                <a:path w="6350000" h="635127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lose/>
                </a:path>
              </a:pathLst>
            </a:custGeom>
            <a:blipFill>
              <a:blip r:embed="rId3"/>
              <a:stretch>
                <a:fillRect l="-30016" r="-30016"/>
              </a:stretch>
            </a:blipFill>
          </p:spPr>
        </p:sp>
      </p:grpSp>
      <p:grpSp>
        <p:nvGrpSpPr>
          <p:cNvPr id="30" name="Group 30"/>
          <p:cNvGrpSpPr/>
          <p:nvPr/>
        </p:nvGrpSpPr>
        <p:grpSpPr>
          <a:xfrm>
            <a:off x="16189931" y="8703201"/>
            <a:ext cx="2799147" cy="2799147"/>
            <a:chOff x="0" y="0"/>
            <a:chExt cx="6350000" cy="63500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6350000" cy="6351270"/>
            </a:xfrm>
            <a:custGeom>
              <a:avLst/>
              <a:gdLst/>
              <a:ahLst/>
              <a:cxnLst/>
              <a:rect l="l" t="t" r="r" b="b"/>
              <a:pathLst>
                <a:path w="6350000" h="635127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lose/>
                </a:path>
              </a:pathLst>
            </a:custGeom>
            <a:blipFill>
              <a:blip r:embed="rId5"/>
              <a:stretch>
                <a:fillRect t="-25078" b="-25078"/>
              </a:stretch>
            </a:blipFill>
          </p:spPr>
        </p:sp>
      </p:grpSp>
      <p:sp>
        <p:nvSpPr>
          <p:cNvPr id="32" name="Freeform 32"/>
          <p:cNvSpPr/>
          <p:nvPr/>
        </p:nvSpPr>
        <p:spPr>
          <a:xfrm>
            <a:off x="-1893878" y="1218127"/>
            <a:ext cx="5366128" cy="5017329"/>
          </a:xfrm>
          <a:custGeom>
            <a:avLst/>
            <a:gdLst/>
            <a:ahLst/>
            <a:cxnLst/>
            <a:rect l="l" t="t" r="r" b="b"/>
            <a:pathLst>
              <a:path w="5366128" h="5017329">
                <a:moveTo>
                  <a:pt x="0" y="0"/>
                </a:moveTo>
                <a:lnTo>
                  <a:pt x="5366128" y="0"/>
                </a:lnTo>
                <a:lnTo>
                  <a:pt x="5366128" y="5017329"/>
                </a:lnTo>
                <a:lnTo>
                  <a:pt x="0" y="5017329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197</Words>
  <Application>Microsoft Office PowerPoint</Application>
  <PresentationFormat>Custom</PresentationFormat>
  <Paragraphs>34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Montserrat Classic Bold</vt:lpstr>
      <vt:lpstr>Archivo Black</vt:lpstr>
      <vt:lpstr>Calibri</vt:lpstr>
      <vt:lpstr>Arial</vt:lpstr>
      <vt:lpstr>Montserrat Light</vt:lpstr>
      <vt:lpstr>Montserrat Light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Lorem ipsum dolor sit amet, consectetur adipiscing elit. Duis vulputate nulla at ante rhoncus, vel efficitur felis condimentum. Proin odio odio.</dc:title>
  <cp:lastModifiedBy>Uthayakumar Thenujan</cp:lastModifiedBy>
  <cp:revision>3</cp:revision>
  <dcterms:created xsi:type="dcterms:W3CDTF">2006-08-16T00:00:00Z</dcterms:created>
  <dcterms:modified xsi:type="dcterms:W3CDTF">2024-03-26T09:17:32Z</dcterms:modified>
  <dc:identifier>DAF_qFGqEWs</dc:identifier>
</cp:coreProperties>
</file>

<file path=docProps/thumbnail.jpeg>
</file>